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80" r:id="rId6"/>
    <p:sldMasterId id="2147483690" r:id="rId7"/>
  </p:sldMasterIdLst>
  <p:notesMasterIdLst>
    <p:notesMasterId r:id="rId20"/>
  </p:notesMasterIdLst>
  <p:sldIdLst>
    <p:sldId id="257" r:id="rId8"/>
    <p:sldId id="258" r:id="rId9"/>
    <p:sldId id="259" r:id="rId10"/>
    <p:sldId id="260" r:id="rId11"/>
    <p:sldId id="261" r:id="rId12"/>
    <p:sldId id="262" r:id="rId13"/>
    <p:sldId id="263" r:id="rId14"/>
    <p:sldId id="264" r:id="rId15"/>
    <p:sldId id="266" r:id="rId16"/>
    <p:sldId id="265" r:id="rId17"/>
    <p:sldId id="267" r:id="rId18"/>
    <p:sldId id="268"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032F"/>
    <a:srgbClr val="0024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DDBFF8-D99C-4653-A11B-AB1E53607A21}" v="1" dt="2023-12-05T11:28:56.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notesViewPr>
    <p:cSldViewPr snapToGrid="0" showGuides="1">
      <p:cViewPr varScale="1">
        <p:scale>
          <a:sx n="117" d="100"/>
          <a:sy n="117" d="100"/>
        </p:scale>
        <p:origin x="50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ke te Boekhorst" userId="f864d1de-6b5a-4c0c-8687-0b094bd0253f" providerId="ADAL" clId="{32DDBFF8-D99C-4653-A11B-AB1E53607A21}"/>
    <pc:docChg chg="modSld">
      <pc:chgData name="Anke te Boekhorst" userId="f864d1de-6b5a-4c0c-8687-0b094bd0253f" providerId="ADAL" clId="{32DDBFF8-D99C-4653-A11B-AB1E53607A21}" dt="2023-11-23T09:31:21.211" v="34" actId="20577"/>
      <pc:docMkLst>
        <pc:docMk/>
      </pc:docMkLst>
      <pc:sldChg chg="modSp mod">
        <pc:chgData name="Anke te Boekhorst" userId="f864d1de-6b5a-4c0c-8687-0b094bd0253f" providerId="ADAL" clId="{32DDBFF8-D99C-4653-A11B-AB1E53607A21}" dt="2023-11-23T09:31:21.211" v="34" actId="20577"/>
        <pc:sldMkLst>
          <pc:docMk/>
          <pc:sldMk cId="778377787" sldId="264"/>
        </pc:sldMkLst>
        <pc:spChg chg="mod">
          <ac:chgData name="Anke te Boekhorst" userId="f864d1de-6b5a-4c0c-8687-0b094bd0253f" providerId="ADAL" clId="{32DDBFF8-D99C-4653-A11B-AB1E53607A21}" dt="2023-11-23T09:31:21.211" v="34" actId="20577"/>
          <ac:spMkLst>
            <pc:docMk/>
            <pc:sldMk cId="778377787" sldId="264"/>
            <ac:spMk id="3" creationId="{2A8C2A5D-8EBE-0695-9DE8-70CE3DFA5F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CAC2E-A1E8-48E8-9A32-1ECF515B64A0}" type="datetimeFigureOut">
              <a:rPr lang="nl-NL" smtClean="0"/>
              <a:t>5-12-2023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A2414-719F-4A36-BB5A-0E2B9C7A7197}" type="slidenum">
              <a:rPr lang="nl-NL" smtClean="0"/>
              <a:t>‹nr.›</a:t>
            </a:fld>
            <a:endParaRPr lang="nl-NL"/>
          </a:p>
        </p:txBody>
      </p:sp>
    </p:spTree>
    <p:extLst>
      <p:ext uri="{BB962C8B-B14F-4D97-AF65-F5344CB8AC3E}">
        <p14:creationId xmlns:p14="http://schemas.microsoft.com/office/powerpoint/2010/main" val="483125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_AU_Titeldia">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FB05DB2E-0B62-4F89-825D-901A89C919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89" y="0"/>
            <a:ext cx="12195690" cy="6858000"/>
          </a:xfrm>
          <a:prstGeom prst="rect">
            <a:avLst/>
          </a:prstGeom>
        </p:spPr>
      </p:pic>
      <p:grpSp>
        <p:nvGrpSpPr>
          <p:cNvPr id="12" name="Groep 11">
            <a:extLst>
              <a:ext uri="{FF2B5EF4-FFF2-40B4-BE49-F238E27FC236}">
                <a16:creationId xmlns:a16="http://schemas.microsoft.com/office/drawing/2014/main" id="{50542B31-A0CC-4DE1-8661-33DDF23F2C88}"/>
              </a:ext>
            </a:extLst>
          </p:cNvPr>
          <p:cNvGrpSpPr/>
          <p:nvPr userDrawn="1"/>
        </p:nvGrpSpPr>
        <p:grpSpPr>
          <a:xfrm>
            <a:off x="-7389" y="0"/>
            <a:ext cx="5102933" cy="1547673"/>
            <a:chOff x="1314782" y="1376500"/>
            <a:chExt cx="5095544" cy="1547673"/>
          </a:xfrm>
        </p:grpSpPr>
        <p:sp>
          <p:nvSpPr>
            <p:cNvPr id="14" name="Stroomdiagram: Ophalen 29">
              <a:extLst>
                <a:ext uri="{FF2B5EF4-FFF2-40B4-BE49-F238E27FC236}">
                  <a16:creationId xmlns:a16="http://schemas.microsoft.com/office/drawing/2014/main" id="{16F4352E-356C-4379-AB4C-F74DF6881D09}"/>
                </a:ext>
              </a:extLst>
            </p:cNvPr>
            <p:cNvSpPr/>
            <p:nvPr userDrawn="1"/>
          </p:nvSpPr>
          <p:spPr>
            <a:xfrm>
              <a:off x="1314782" y="1376543"/>
              <a:ext cx="2280181" cy="673057"/>
            </a:xfrm>
            <a:custGeom>
              <a:avLst/>
              <a:gdLst>
                <a:gd name="connsiteX0" fmla="*/ 0 w 10000"/>
                <a:gd name="connsiteY0" fmla="*/ 10000 h 10000"/>
                <a:gd name="connsiteX1" fmla="*/ 5000 w 10000"/>
                <a:gd name="connsiteY1" fmla="*/ 0 h 10000"/>
                <a:gd name="connsiteX2" fmla="*/ 10000 w 10000"/>
                <a:gd name="connsiteY2" fmla="*/ 10000 h 10000"/>
                <a:gd name="connsiteX3" fmla="*/ 0 w 10000"/>
                <a:gd name="connsiteY3" fmla="*/ 10000 h 10000"/>
                <a:gd name="connsiteX0" fmla="*/ 0 w 24008"/>
                <a:gd name="connsiteY0" fmla="*/ 9946 h 9946"/>
                <a:gd name="connsiteX1" fmla="*/ 24008 w 24008"/>
                <a:gd name="connsiteY1" fmla="*/ 0 h 9946"/>
                <a:gd name="connsiteX2" fmla="*/ 10000 w 24008"/>
                <a:gd name="connsiteY2" fmla="*/ 9946 h 9946"/>
                <a:gd name="connsiteX3" fmla="*/ 0 w 24008"/>
                <a:gd name="connsiteY3" fmla="*/ 9946 h 9946"/>
                <a:gd name="connsiteX0" fmla="*/ 0 w 10028"/>
                <a:gd name="connsiteY0" fmla="*/ 0 h 10000"/>
                <a:gd name="connsiteX1" fmla="*/ 10028 w 10028"/>
                <a:gd name="connsiteY1" fmla="*/ 0 h 10000"/>
                <a:gd name="connsiteX2" fmla="*/ 4193 w 10028"/>
                <a:gd name="connsiteY2" fmla="*/ 10000 h 10000"/>
                <a:gd name="connsiteX3" fmla="*/ 0 w 10028"/>
                <a:gd name="connsiteY3" fmla="*/ 0 h 10000"/>
                <a:gd name="connsiteX0" fmla="*/ 0 w 10028"/>
                <a:gd name="connsiteY0" fmla="*/ 0 h 11459"/>
                <a:gd name="connsiteX1" fmla="*/ 10028 w 10028"/>
                <a:gd name="connsiteY1" fmla="*/ 0 h 11459"/>
                <a:gd name="connsiteX2" fmla="*/ 32 w 10028"/>
                <a:gd name="connsiteY2" fmla="*/ 11459 h 11459"/>
                <a:gd name="connsiteX3" fmla="*/ 0 w 10028"/>
                <a:gd name="connsiteY3" fmla="*/ 0 h 11459"/>
                <a:gd name="connsiteX0" fmla="*/ 0 w 10028"/>
                <a:gd name="connsiteY0" fmla="*/ 0 h 11459"/>
                <a:gd name="connsiteX1" fmla="*/ 10028 w 10028"/>
                <a:gd name="connsiteY1" fmla="*/ 0 h 11459"/>
                <a:gd name="connsiteX2" fmla="*/ 18 w 10028"/>
                <a:gd name="connsiteY2" fmla="*/ 11459 h 11459"/>
                <a:gd name="connsiteX3" fmla="*/ 0 w 10028"/>
                <a:gd name="connsiteY3" fmla="*/ 0 h 11459"/>
                <a:gd name="connsiteX0" fmla="*/ 0 w 10028"/>
                <a:gd name="connsiteY0" fmla="*/ 0 h 11459"/>
                <a:gd name="connsiteX1" fmla="*/ 10028 w 10028"/>
                <a:gd name="connsiteY1" fmla="*/ 0 h 11459"/>
                <a:gd name="connsiteX2" fmla="*/ 4 w 10028"/>
                <a:gd name="connsiteY2" fmla="*/ 11459 h 11459"/>
                <a:gd name="connsiteX3" fmla="*/ 0 w 10028"/>
                <a:gd name="connsiteY3" fmla="*/ 0 h 11459"/>
              </a:gdLst>
              <a:ahLst/>
              <a:cxnLst>
                <a:cxn ang="0">
                  <a:pos x="connsiteX0" y="connsiteY0"/>
                </a:cxn>
                <a:cxn ang="0">
                  <a:pos x="connsiteX1" y="connsiteY1"/>
                </a:cxn>
                <a:cxn ang="0">
                  <a:pos x="connsiteX2" y="connsiteY2"/>
                </a:cxn>
                <a:cxn ang="0">
                  <a:pos x="connsiteX3" y="connsiteY3"/>
                </a:cxn>
              </a:cxnLst>
              <a:rect l="l" t="t" r="r" b="b"/>
              <a:pathLst>
                <a:path w="10028" h="11459">
                  <a:moveTo>
                    <a:pt x="0" y="0"/>
                  </a:moveTo>
                  <a:lnTo>
                    <a:pt x="10028" y="0"/>
                  </a:lnTo>
                  <a:lnTo>
                    <a:pt x="4" y="11459"/>
                  </a:lnTo>
                  <a:cubicBezTo>
                    <a:pt x="-7" y="7639"/>
                    <a:pt x="11" y="3820"/>
                    <a:pt x="0" y="0"/>
                  </a:cubicBezTo>
                  <a:close/>
                </a:path>
              </a:pathLst>
            </a:custGeom>
            <a:solidFill>
              <a:srgbClr val="E403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Rechthoek 31">
              <a:extLst>
                <a:ext uri="{FF2B5EF4-FFF2-40B4-BE49-F238E27FC236}">
                  <a16:creationId xmlns:a16="http://schemas.microsoft.com/office/drawing/2014/main" id="{49365032-A08A-4CC4-8382-B20F99BF519E}"/>
                </a:ext>
              </a:extLst>
            </p:cNvPr>
            <p:cNvSpPr/>
            <p:nvPr userDrawn="1"/>
          </p:nvSpPr>
          <p:spPr>
            <a:xfrm>
              <a:off x="1314783" y="1376500"/>
              <a:ext cx="3695368" cy="1131750"/>
            </a:xfrm>
            <a:custGeom>
              <a:avLst/>
              <a:gdLst>
                <a:gd name="connsiteX0" fmla="*/ 0 w 2746043"/>
                <a:gd name="connsiteY0" fmla="*/ 0 h 458650"/>
                <a:gd name="connsiteX1" fmla="*/ 2746043 w 2746043"/>
                <a:gd name="connsiteY1" fmla="*/ 0 h 458650"/>
                <a:gd name="connsiteX2" fmla="*/ 2746043 w 2746043"/>
                <a:gd name="connsiteY2" fmla="*/ 458650 h 458650"/>
                <a:gd name="connsiteX3" fmla="*/ 0 w 2746043"/>
                <a:gd name="connsiteY3" fmla="*/ 458650 h 458650"/>
                <a:gd name="connsiteX4" fmla="*/ 0 w 2746043"/>
                <a:gd name="connsiteY4" fmla="*/ 0 h 458650"/>
                <a:gd name="connsiteX0" fmla="*/ 0 w 2746043"/>
                <a:gd name="connsiteY0" fmla="*/ 673100 h 1131750"/>
                <a:gd name="connsiteX1" fmla="*/ 2288843 w 2746043"/>
                <a:gd name="connsiteY1" fmla="*/ 0 h 1131750"/>
                <a:gd name="connsiteX2" fmla="*/ 2746043 w 2746043"/>
                <a:gd name="connsiteY2" fmla="*/ 1131750 h 1131750"/>
                <a:gd name="connsiteX3" fmla="*/ 0 w 2746043"/>
                <a:gd name="connsiteY3" fmla="*/ 1131750 h 1131750"/>
                <a:gd name="connsiteX4" fmla="*/ 0 w 2746043"/>
                <a:gd name="connsiteY4" fmla="*/ 673100 h 1131750"/>
                <a:gd name="connsiteX0" fmla="*/ 0 w 3695368"/>
                <a:gd name="connsiteY0" fmla="*/ 673100 h 1131750"/>
                <a:gd name="connsiteX1" fmla="*/ 2288843 w 3695368"/>
                <a:gd name="connsiteY1" fmla="*/ 0 h 1131750"/>
                <a:gd name="connsiteX2" fmla="*/ 3695368 w 3695368"/>
                <a:gd name="connsiteY2" fmla="*/ 1450 h 1131750"/>
                <a:gd name="connsiteX3" fmla="*/ 0 w 3695368"/>
                <a:gd name="connsiteY3" fmla="*/ 1131750 h 1131750"/>
                <a:gd name="connsiteX4" fmla="*/ 0 w 3695368"/>
                <a:gd name="connsiteY4" fmla="*/ 673100 h 113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5368" h="1131750">
                  <a:moveTo>
                    <a:pt x="0" y="673100"/>
                  </a:moveTo>
                  <a:lnTo>
                    <a:pt x="2288843" y="0"/>
                  </a:lnTo>
                  <a:lnTo>
                    <a:pt x="3695368" y="1450"/>
                  </a:lnTo>
                  <a:lnTo>
                    <a:pt x="0" y="1131750"/>
                  </a:lnTo>
                  <a:lnTo>
                    <a:pt x="0" y="6731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Rechthoek 31">
              <a:extLst>
                <a:ext uri="{FF2B5EF4-FFF2-40B4-BE49-F238E27FC236}">
                  <a16:creationId xmlns:a16="http://schemas.microsoft.com/office/drawing/2014/main" id="{1F9122DF-4F24-4492-A780-EDD55D64C644}"/>
                </a:ext>
              </a:extLst>
            </p:cNvPr>
            <p:cNvSpPr/>
            <p:nvPr userDrawn="1"/>
          </p:nvSpPr>
          <p:spPr>
            <a:xfrm>
              <a:off x="1314783" y="1377948"/>
              <a:ext cx="5095543" cy="1546225"/>
            </a:xfrm>
            <a:custGeom>
              <a:avLst/>
              <a:gdLst>
                <a:gd name="connsiteX0" fmla="*/ 0 w 2746043"/>
                <a:gd name="connsiteY0" fmla="*/ 0 h 458650"/>
                <a:gd name="connsiteX1" fmla="*/ 2746043 w 2746043"/>
                <a:gd name="connsiteY1" fmla="*/ 0 h 458650"/>
                <a:gd name="connsiteX2" fmla="*/ 2746043 w 2746043"/>
                <a:gd name="connsiteY2" fmla="*/ 458650 h 458650"/>
                <a:gd name="connsiteX3" fmla="*/ 0 w 2746043"/>
                <a:gd name="connsiteY3" fmla="*/ 458650 h 458650"/>
                <a:gd name="connsiteX4" fmla="*/ 0 w 2746043"/>
                <a:gd name="connsiteY4" fmla="*/ 0 h 458650"/>
                <a:gd name="connsiteX0" fmla="*/ 0 w 2746043"/>
                <a:gd name="connsiteY0" fmla="*/ 673100 h 1131750"/>
                <a:gd name="connsiteX1" fmla="*/ 2288843 w 2746043"/>
                <a:gd name="connsiteY1" fmla="*/ 0 h 1131750"/>
                <a:gd name="connsiteX2" fmla="*/ 2746043 w 2746043"/>
                <a:gd name="connsiteY2" fmla="*/ 1131750 h 1131750"/>
                <a:gd name="connsiteX3" fmla="*/ 0 w 2746043"/>
                <a:gd name="connsiteY3" fmla="*/ 1131750 h 1131750"/>
                <a:gd name="connsiteX4" fmla="*/ 0 w 2746043"/>
                <a:gd name="connsiteY4" fmla="*/ 673100 h 1131750"/>
                <a:gd name="connsiteX0" fmla="*/ 0 w 3695368"/>
                <a:gd name="connsiteY0" fmla="*/ 673100 h 1131750"/>
                <a:gd name="connsiteX1" fmla="*/ 2288843 w 3695368"/>
                <a:gd name="connsiteY1" fmla="*/ 0 h 1131750"/>
                <a:gd name="connsiteX2" fmla="*/ 3695368 w 3695368"/>
                <a:gd name="connsiteY2" fmla="*/ 1450 h 1131750"/>
                <a:gd name="connsiteX3" fmla="*/ 0 w 3695368"/>
                <a:gd name="connsiteY3" fmla="*/ 1131750 h 1131750"/>
                <a:gd name="connsiteX4" fmla="*/ 0 w 3695368"/>
                <a:gd name="connsiteY4" fmla="*/ 673100 h 1131750"/>
                <a:gd name="connsiteX0" fmla="*/ 0 w 3708068"/>
                <a:gd name="connsiteY0" fmla="*/ 1085850 h 1544500"/>
                <a:gd name="connsiteX1" fmla="*/ 3708068 w 3708068"/>
                <a:gd name="connsiteY1" fmla="*/ 0 h 1544500"/>
                <a:gd name="connsiteX2" fmla="*/ 3695368 w 3708068"/>
                <a:gd name="connsiteY2" fmla="*/ 414200 h 1544500"/>
                <a:gd name="connsiteX3" fmla="*/ 0 w 3708068"/>
                <a:gd name="connsiteY3" fmla="*/ 1544500 h 1544500"/>
                <a:gd name="connsiteX4" fmla="*/ 0 w 3708068"/>
                <a:gd name="connsiteY4" fmla="*/ 1085850 h 1544500"/>
                <a:gd name="connsiteX0" fmla="*/ 0 w 5095543"/>
                <a:gd name="connsiteY0" fmla="*/ 1087575 h 1546225"/>
                <a:gd name="connsiteX1" fmla="*/ 3708068 w 5095543"/>
                <a:gd name="connsiteY1" fmla="*/ 1725 h 1546225"/>
                <a:gd name="connsiteX2" fmla="*/ 5095543 w 5095543"/>
                <a:gd name="connsiteY2" fmla="*/ 0 h 1546225"/>
                <a:gd name="connsiteX3" fmla="*/ 0 w 5095543"/>
                <a:gd name="connsiteY3" fmla="*/ 1546225 h 1546225"/>
                <a:gd name="connsiteX4" fmla="*/ 0 w 5095543"/>
                <a:gd name="connsiteY4" fmla="*/ 1087575 h 154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95543" h="1546225">
                  <a:moveTo>
                    <a:pt x="0" y="1087575"/>
                  </a:moveTo>
                  <a:lnTo>
                    <a:pt x="3708068" y="1725"/>
                  </a:lnTo>
                  <a:lnTo>
                    <a:pt x="5095543" y="0"/>
                  </a:lnTo>
                  <a:lnTo>
                    <a:pt x="0" y="1546225"/>
                  </a:lnTo>
                  <a:lnTo>
                    <a:pt x="0" y="1087575"/>
                  </a:lnTo>
                  <a:close/>
                </a:path>
              </a:pathLst>
            </a:custGeom>
            <a:solidFill>
              <a:srgbClr val="0024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864870" y="1739583"/>
            <a:ext cx="10568940" cy="1605597"/>
          </a:xfrm>
          <a:prstGeom prst="rect">
            <a:avLst/>
          </a:prstGeom>
        </p:spPr>
        <p:txBody>
          <a:bodyPr anchor="t" anchorCtr="0"/>
          <a:lstStyle>
            <a:lvl1pPr algn="ctr">
              <a:defRPr sz="5000" b="1" cap="all" baseline="0">
                <a:solidFill>
                  <a:schemeClr val="bg1"/>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864870" y="3675063"/>
            <a:ext cx="10568940" cy="1239837"/>
          </a:xfrm>
          <a:prstGeom prst="rect">
            <a:avLst/>
          </a:prstGeom>
        </p:spPr>
        <p:txBody>
          <a:bodyPr/>
          <a:lstStyle>
            <a:lvl1pPr marL="0" indent="0" algn="ctr">
              <a:buFont typeface="Arial" panose="020B0604020202020204" pitchFamily="34" charset="0"/>
              <a:buNone/>
              <a:defRPr sz="3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19" name="Afbeelding 18">
            <a:extLst>
              <a:ext uri="{FF2B5EF4-FFF2-40B4-BE49-F238E27FC236}">
                <a16:creationId xmlns:a16="http://schemas.microsoft.com/office/drawing/2014/main" id="{C017F427-F80F-4112-A809-FE30766CE0B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Tree>
    <p:extLst>
      <p:ext uri="{BB962C8B-B14F-4D97-AF65-F5344CB8AC3E}">
        <p14:creationId xmlns:p14="http://schemas.microsoft.com/office/powerpoint/2010/main" val="2042123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21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7CFEF3-F6B6-42F4-A19E-A5E68EBC10B0}"/>
              </a:ext>
            </a:extLst>
          </p:cNvPr>
          <p:cNvSpPr>
            <a:spLocks noGrp="1"/>
          </p:cNvSpPr>
          <p:nvPr>
            <p:ph type="ctrTitle"/>
          </p:nvPr>
        </p:nvSpPr>
        <p:spPr>
          <a:xfrm>
            <a:off x="1524000" y="1122363"/>
            <a:ext cx="9144000" cy="2387600"/>
          </a:xfrm>
        </p:spPr>
        <p:txBody>
          <a:bodyPr anchor="b"/>
          <a:lstStyle>
            <a:lvl1pPr algn="ctr">
              <a:defRPr sz="6000">
                <a:solidFill>
                  <a:schemeClr val="accent2"/>
                </a:solidFill>
              </a:defRPr>
            </a:lvl1pPr>
          </a:lstStyle>
          <a:p>
            <a:r>
              <a:rPr lang="nl-NL" dirty="0"/>
              <a:t>Klik om stijl te bewerken</a:t>
            </a:r>
          </a:p>
        </p:txBody>
      </p:sp>
      <p:sp>
        <p:nvSpPr>
          <p:cNvPr id="3" name="Ondertitel 2">
            <a:extLst>
              <a:ext uri="{FF2B5EF4-FFF2-40B4-BE49-F238E27FC236}">
                <a16:creationId xmlns:a16="http://schemas.microsoft.com/office/drawing/2014/main" id="{A0E77E32-AFD8-4B84-AA66-CAAEA5EF0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voettekst 4">
            <a:extLst>
              <a:ext uri="{FF2B5EF4-FFF2-40B4-BE49-F238E27FC236}">
                <a16:creationId xmlns:a16="http://schemas.microsoft.com/office/drawing/2014/main" id="{88F0B0D3-AA70-4B79-8917-C08169F65BC2}"/>
              </a:ext>
            </a:extLst>
          </p:cNvPr>
          <p:cNvSpPr>
            <a:spLocks noGrp="1"/>
          </p:cNvSpPr>
          <p:nvPr>
            <p:ph type="ftr" sz="quarter" idx="11"/>
          </p:nvPr>
        </p:nvSpPr>
        <p:spPr/>
        <p:txBody>
          <a:bodyPr/>
          <a:lstStyle/>
          <a:p>
            <a:pPr algn="r"/>
            <a:r>
              <a:rPr lang="nl-NL" dirty="0"/>
              <a:t>Voettekst</a:t>
            </a:r>
          </a:p>
        </p:txBody>
      </p:sp>
      <p:sp>
        <p:nvSpPr>
          <p:cNvPr id="6" name="Tijdelijke aanduiding voor dianummer 5">
            <a:extLst>
              <a:ext uri="{FF2B5EF4-FFF2-40B4-BE49-F238E27FC236}">
                <a16:creationId xmlns:a16="http://schemas.microsoft.com/office/drawing/2014/main" id="{00781900-614C-4048-A538-6B7746233EEE}"/>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304620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2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3969A-1749-4C2D-90DE-1021E9F707A0}"/>
              </a:ext>
            </a:extLst>
          </p:cNvPr>
          <p:cNvSpPr>
            <a:spLocks noGrp="1"/>
          </p:cNvSpPr>
          <p:nvPr>
            <p:ph type="title"/>
          </p:nvPr>
        </p:nvSpPr>
        <p:spPr/>
        <p:txBody>
          <a:bodyPr/>
          <a:lstStyle>
            <a:lvl1pPr>
              <a:defRPr b="1">
                <a:solidFill>
                  <a:schemeClr val="accent2"/>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12AC4FF3-0F0E-46A4-84A5-96C1787E7E3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voettekst 4">
            <a:extLst>
              <a:ext uri="{FF2B5EF4-FFF2-40B4-BE49-F238E27FC236}">
                <a16:creationId xmlns:a16="http://schemas.microsoft.com/office/drawing/2014/main" id="{5FF3E053-8E27-45C8-86E4-962A5EB8D1CC}"/>
              </a:ext>
            </a:extLst>
          </p:cNvPr>
          <p:cNvSpPr>
            <a:spLocks noGrp="1"/>
          </p:cNvSpPr>
          <p:nvPr>
            <p:ph type="ftr" sz="quarter" idx="11"/>
          </p:nvPr>
        </p:nvSpPr>
        <p:spPr/>
        <p:txBody>
          <a:bodyPr/>
          <a:lstStyle/>
          <a:p>
            <a:pPr algn="r"/>
            <a:r>
              <a:rPr lang="nl-NL" dirty="0"/>
              <a:t>Voettekst</a:t>
            </a:r>
          </a:p>
        </p:txBody>
      </p:sp>
      <p:sp>
        <p:nvSpPr>
          <p:cNvPr id="6" name="Tijdelijke aanduiding voor dianummer 5">
            <a:extLst>
              <a:ext uri="{FF2B5EF4-FFF2-40B4-BE49-F238E27FC236}">
                <a16:creationId xmlns:a16="http://schemas.microsoft.com/office/drawing/2014/main" id="{90665705-AD20-4DED-A196-B698727A627E}"/>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3322384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23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BB046-EF52-415C-9E3A-145DA2BC9199}"/>
              </a:ext>
            </a:extLst>
          </p:cNvPr>
          <p:cNvSpPr>
            <a:spLocks noGrp="1"/>
          </p:cNvSpPr>
          <p:nvPr>
            <p:ph type="title"/>
          </p:nvPr>
        </p:nvSpPr>
        <p:spPr>
          <a:xfrm>
            <a:off x="500151" y="1709738"/>
            <a:ext cx="11407449" cy="2852737"/>
          </a:xfrm>
        </p:spPr>
        <p:txBody>
          <a:bodyPr anchor="b"/>
          <a:lstStyle>
            <a:lvl1pPr>
              <a:defRPr sz="6000" b="1">
                <a:solidFill>
                  <a:schemeClr val="accent2"/>
                </a:solidFill>
              </a:defRPr>
            </a:lvl1pPr>
          </a:lstStyle>
          <a:p>
            <a:r>
              <a:rPr lang="nl-NL" dirty="0"/>
              <a:t>Klik om stijl te bewerken</a:t>
            </a:r>
          </a:p>
        </p:txBody>
      </p:sp>
      <p:sp>
        <p:nvSpPr>
          <p:cNvPr id="3" name="Tijdelijke aanduiding voor tekst 2">
            <a:extLst>
              <a:ext uri="{FF2B5EF4-FFF2-40B4-BE49-F238E27FC236}">
                <a16:creationId xmlns:a16="http://schemas.microsoft.com/office/drawing/2014/main" id="{55591323-838E-40DF-BE71-715AC950A009}"/>
              </a:ext>
            </a:extLst>
          </p:cNvPr>
          <p:cNvSpPr>
            <a:spLocks noGrp="1"/>
          </p:cNvSpPr>
          <p:nvPr>
            <p:ph type="body" idx="1"/>
          </p:nvPr>
        </p:nvSpPr>
        <p:spPr>
          <a:xfrm>
            <a:off x="500151" y="4589463"/>
            <a:ext cx="11407449" cy="125068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Klikken om de tekststijl van het model te bewerken</a:t>
            </a:r>
          </a:p>
        </p:txBody>
      </p:sp>
      <p:sp>
        <p:nvSpPr>
          <p:cNvPr id="6" name="Tijdelijke aanduiding voor dianummer 5">
            <a:extLst>
              <a:ext uri="{FF2B5EF4-FFF2-40B4-BE49-F238E27FC236}">
                <a16:creationId xmlns:a16="http://schemas.microsoft.com/office/drawing/2014/main" id="{C907E55E-81FD-4335-A44D-65DC599DFC86}"/>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7" name="Tijdelijke aanduiding voor voettekst 4">
            <a:extLst>
              <a:ext uri="{FF2B5EF4-FFF2-40B4-BE49-F238E27FC236}">
                <a16:creationId xmlns:a16="http://schemas.microsoft.com/office/drawing/2014/main" id="{C6B1C658-0146-4CD8-AEB5-C36708FA5480}"/>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2794896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4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026D2B-6EAE-444B-B21E-EA690B613485}"/>
              </a:ext>
            </a:extLst>
          </p:cNvPr>
          <p:cNvSpPr>
            <a:spLocks noGrp="1"/>
          </p:cNvSpPr>
          <p:nvPr>
            <p:ph type="title"/>
          </p:nvPr>
        </p:nvSpPr>
        <p:spPr/>
        <p:txBody>
          <a:bodyPr/>
          <a:lstStyle>
            <a:lvl1pPr>
              <a:defRPr b="1">
                <a:solidFill>
                  <a:schemeClr val="accent2"/>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933DC6EC-A046-4E15-AA56-AFC83FD76EA8}"/>
              </a:ext>
            </a:extLst>
          </p:cNvPr>
          <p:cNvSpPr>
            <a:spLocks noGrp="1"/>
          </p:cNvSpPr>
          <p:nvPr>
            <p:ph sz="half" idx="1"/>
          </p:nvPr>
        </p:nvSpPr>
        <p:spPr>
          <a:xfrm>
            <a:off x="500151" y="1825625"/>
            <a:ext cx="5519650" cy="401452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1FCE05D-149E-416B-B093-9C15DFA3C479}"/>
              </a:ext>
            </a:extLst>
          </p:cNvPr>
          <p:cNvSpPr>
            <a:spLocks noGrp="1"/>
          </p:cNvSpPr>
          <p:nvPr>
            <p:ph sz="half" idx="2"/>
          </p:nvPr>
        </p:nvSpPr>
        <p:spPr>
          <a:xfrm>
            <a:off x="6172199" y="1825625"/>
            <a:ext cx="5355011" cy="4014521"/>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7" name="Tijdelijke aanduiding voor dianummer 6">
            <a:extLst>
              <a:ext uri="{FF2B5EF4-FFF2-40B4-BE49-F238E27FC236}">
                <a16:creationId xmlns:a16="http://schemas.microsoft.com/office/drawing/2014/main" id="{D73E2D77-4C22-499D-BCC2-DE1902999A20}"/>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8" name="Tijdelijke aanduiding voor voettekst 4">
            <a:extLst>
              <a:ext uri="{FF2B5EF4-FFF2-40B4-BE49-F238E27FC236}">
                <a16:creationId xmlns:a16="http://schemas.microsoft.com/office/drawing/2014/main" id="{840F29D8-6FF6-440B-B81F-5C4854C589FC}"/>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803369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25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7AE31B-1C20-428A-BC7F-2B937FCF49D6}"/>
              </a:ext>
            </a:extLst>
          </p:cNvPr>
          <p:cNvSpPr>
            <a:spLocks noGrp="1"/>
          </p:cNvSpPr>
          <p:nvPr>
            <p:ph type="title"/>
          </p:nvPr>
        </p:nvSpPr>
        <p:spPr>
          <a:xfrm>
            <a:off x="500151" y="365125"/>
            <a:ext cx="11407449" cy="1325563"/>
          </a:xfrm>
        </p:spPr>
        <p:txBody>
          <a:bodyPr/>
          <a:lstStyle>
            <a:lvl1pPr>
              <a:defRPr b="1">
                <a:solidFill>
                  <a:schemeClr val="accent2"/>
                </a:solidFill>
              </a:defRPr>
            </a:lvl1pPr>
          </a:lstStyle>
          <a:p>
            <a:r>
              <a:rPr lang="nl-NL" dirty="0"/>
              <a:t>Klik om stijl te bewerken</a:t>
            </a:r>
          </a:p>
        </p:txBody>
      </p:sp>
      <p:sp>
        <p:nvSpPr>
          <p:cNvPr id="3" name="Tijdelijke aanduiding voor tekst 2">
            <a:extLst>
              <a:ext uri="{FF2B5EF4-FFF2-40B4-BE49-F238E27FC236}">
                <a16:creationId xmlns:a16="http://schemas.microsoft.com/office/drawing/2014/main" id="{063785E0-00AE-43E7-8E38-BDB522439FDC}"/>
              </a:ext>
            </a:extLst>
          </p:cNvPr>
          <p:cNvSpPr>
            <a:spLocks noGrp="1"/>
          </p:cNvSpPr>
          <p:nvPr>
            <p:ph type="body" idx="1"/>
          </p:nvPr>
        </p:nvSpPr>
        <p:spPr>
          <a:xfrm>
            <a:off x="500152" y="1681163"/>
            <a:ext cx="5497424" cy="823912"/>
          </a:xfrm>
        </p:spPr>
        <p:txBody>
          <a:bodyPr anchor="b">
            <a:norm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Klikken om de tekststijl van het model te bewerken</a:t>
            </a:r>
          </a:p>
        </p:txBody>
      </p:sp>
      <p:sp>
        <p:nvSpPr>
          <p:cNvPr id="4" name="Tijdelijke aanduiding voor inhoud 3">
            <a:extLst>
              <a:ext uri="{FF2B5EF4-FFF2-40B4-BE49-F238E27FC236}">
                <a16:creationId xmlns:a16="http://schemas.microsoft.com/office/drawing/2014/main" id="{4E875983-EF5D-483C-B4B9-35B6AB9F7520}"/>
              </a:ext>
            </a:extLst>
          </p:cNvPr>
          <p:cNvSpPr>
            <a:spLocks noGrp="1"/>
          </p:cNvSpPr>
          <p:nvPr>
            <p:ph sz="half" idx="2"/>
          </p:nvPr>
        </p:nvSpPr>
        <p:spPr>
          <a:xfrm>
            <a:off x="500152" y="2505075"/>
            <a:ext cx="5497424" cy="3684588"/>
          </a:xfrm>
        </p:spPr>
        <p:txBody>
          <a:bodyPr>
            <a:normAutofit/>
          </a:bodyPr>
          <a:lstStyle>
            <a:lvl1pPr>
              <a:defRPr sz="1800"/>
            </a:lvl1pPr>
            <a:lvl2pPr>
              <a:defRPr sz="1600"/>
            </a:lvl2pPr>
            <a:lvl3pPr>
              <a:defRPr sz="1400"/>
            </a:lvl3pPr>
            <a:lvl4pPr>
              <a:defRPr sz="1200"/>
            </a:lvl4pPr>
            <a:lvl5pPr>
              <a:defRPr sz="1200"/>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tekst 4">
            <a:extLst>
              <a:ext uri="{FF2B5EF4-FFF2-40B4-BE49-F238E27FC236}">
                <a16:creationId xmlns:a16="http://schemas.microsoft.com/office/drawing/2014/main" id="{65CDFAD5-9142-4A0B-BB63-26A2AE7D8182}"/>
              </a:ext>
            </a:extLst>
          </p:cNvPr>
          <p:cNvSpPr>
            <a:spLocks noGrp="1"/>
          </p:cNvSpPr>
          <p:nvPr>
            <p:ph type="body" sz="quarter" idx="3"/>
          </p:nvPr>
        </p:nvSpPr>
        <p:spPr>
          <a:xfrm>
            <a:off x="6172200" y="1681163"/>
            <a:ext cx="5735400" cy="823912"/>
          </a:xfrm>
        </p:spPr>
        <p:txBody>
          <a:bodyPr anchor="b">
            <a:norm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Klikken om de tekststijl van het model te bewerken</a:t>
            </a:r>
          </a:p>
        </p:txBody>
      </p:sp>
      <p:sp>
        <p:nvSpPr>
          <p:cNvPr id="6" name="Tijdelijke aanduiding voor inhoud 5">
            <a:extLst>
              <a:ext uri="{FF2B5EF4-FFF2-40B4-BE49-F238E27FC236}">
                <a16:creationId xmlns:a16="http://schemas.microsoft.com/office/drawing/2014/main" id="{160E72FF-D4FB-4534-9010-400168DAD6C5}"/>
              </a:ext>
            </a:extLst>
          </p:cNvPr>
          <p:cNvSpPr>
            <a:spLocks noGrp="1"/>
          </p:cNvSpPr>
          <p:nvPr>
            <p:ph sz="quarter" idx="4"/>
          </p:nvPr>
        </p:nvSpPr>
        <p:spPr>
          <a:xfrm>
            <a:off x="6172200" y="2505075"/>
            <a:ext cx="5735400" cy="3684588"/>
          </a:xfrm>
        </p:spPr>
        <p:txBody>
          <a:bodyPr>
            <a:normAutofit/>
          </a:bodyPr>
          <a:lstStyle>
            <a:lvl1pPr>
              <a:defRPr sz="1800"/>
            </a:lvl1pPr>
            <a:lvl2pPr>
              <a:defRPr sz="1600"/>
            </a:lvl2pPr>
            <a:lvl3pPr>
              <a:defRPr sz="1400"/>
            </a:lvl3pPr>
            <a:lvl4pPr>
              <a:defRPr sz="1200"/>
            </a:lvl4pPr>
            <a:lvl5pPr>
              <a:defRPr sz="1200"/>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7" name="Tijdelijke aanduiding voor datum 6">
            <a:extLst>
              <a:ext uri="{FF2B5EF4-FFF2-40B4-BE49-F238E27FC236}">
                <a16:creationId xmlns:a16="http://schemas.microsoft.com/office/drawing/2014/main" id="{DC28F363-08CB-4C37-8F25-0D233640DCDC}"/>
              </a:ext>
            </a:extLst>
          </p:cNvPr>
          <p:cNvSpPr>
            <a:spLocks noGrp="1"/>
          </p:cNvSpPr>
          <p:nvPr>
            <p:ph type="dt" sz="half" idx="10"/>
          </p:nvPr>
        </p:nvSpPr>
        <p:spPr>
          <a:xfrm>
            <a:off x="661091" y="6356350"/>
            <a:ext cx="2920309" cy="365125"/>
          </a:xfrm>
          <a:prstGeom prst="rect">
            <a:avLst/>
          </a:prstGeom>
        </p:spPr>
        <p:txBody>
          <a:bodyPr/>
          <a:lstStyle/>
          <a:p>
            <a:endParaRPr lang="nl-NL"/>
          </a:p>
        </p:txBody>
      </p:sp>
      <p:sp>
        <p:nvSpPr>
          <p:cNvPr id="8" name="Tijdelijke aanduiding voor voettekst 7">
            <a:extLst>
              <a:ext uri="{FF2B5EF4-FFF2-40B4-BE49-F238E27FC236}">
                <a16:creationId xmlns:a16="http://schemas.microsoft.com/office/drawing/2014/main" id="{405C5928-4802-469C-B68D-CC8C6EB1B78D}"/>
              </a:ext>
            </a:extLst>
          </p:cNvPr>
          <p:cNvSpPr>
            <a:spLocks noGrp="1"/>
          </p:cNvSpPr>
          <p:nvPr>
            <p:ph type="ftr" sz="quarter" idx="11"/>
          </p:nvPr>
        </p:nvSpPr>
        <p:spPr/>
        <p:txBody>
          <a:bodyPr/>
          <a:lstStyle/>
          <a:p>
            <a:r>
              <a:rPr lang="nl-NL"/>
              <a:t>Voettekst</a:t>
            </a:r>
          </a:p>
        </p:txBody>
      </p:sp>
      <p:sp>
        <p:nvSpPr>
          <p:cNvPr id="9" name="Tijdelijke aanduiding voor dianummer 8">
            <a:extLst>
              <a:ext uri="{FF2B5EF4-FFF2-40B4-BE49-F238E27FC236}">
                <a16:creationId xmlns:a16="http://schemas.microsoft.com/office/drawing/2014/main" id="{ACD98E7C-C614-4E96-8918-D40FC4EB3B4C}"/>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837294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26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253DC4-206A-4F93-A7AC-B529AD603CD2}"/>
              </a:ext>
            </a:extLst>
          </p:cNvPr>
          <p:cNvSpPr>
            <a:spLocks noGrp="1"/>
          </p:cNvSpPr>
          <p:nvPr>
            <p:ph type="title"/>
          </p:nvPr>
        </p:nvSpPr>
        <p:spPr/>
        <p:txBody>
          <a:bodyPr/>
          <a:lstStyle>
            <a:lvl1pPr>
              <a:defRPr b="1">
                <a:solidFill>
                  <a:schemeClr val="accent2"/>
                </a:solidFill>
              </a:defRPr>
            </a:lvl1pPr>
          </a:lstStyle>
          <a:p>
            <a:r>
              <a:rPr lang="nl-NL" dirty="0"/>
              <a:t>Klik om stijl te bewerken</a:t>
            </a:r>
          </a:p>
        </p:txBody>
      </p:sp>
      <p:sp>
        <p:nvSpPr>
          <p:cNvPr id="5" name="Tijdelijke aanduiding voor dianummer 4">
            <a:extLst>
              <a:ext uri="{FF2B5EF4-FFF2-40B4-BE49-F238E27FC236}">
                <a16:creationId xmlns:a16="http://schemas.microsoft.com/office/drawing/2014/main" id="{339DB539-992C-49A0-A24F-27F79C4D41EF}"/>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6" name="Tijdelijke aanduiding voor voettekst 4">
            <a:extLst>
              <a:ext uri="{FF2B5EF4-FFF2-40B4-BE49-F238E27FC236}">
                <a16:creationId xmlns:a16="http://schemas.microsoft.com/office/drawing/2014/main" id="{729012D2-AFC2-40B0-902E-D3ED1641134E}"/>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9703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7_AU_PP_paginas_wit">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B1CCA1DF-BF54-4AA8-8961-A25124EDB5F0}"/>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5" name="Tijdelijke aanduiding voor voettekst 4">
            <a:extLst>
              <a:ext uri="{FF2B5EF4-FFF2-40B4-BE49-F238E27FC236}">
                <a16:creationId xmlns:a16="http://schemas.microsoft.com/office/drawing/2014/main" id="{4ADB3911-F65C-4E0C-9E15-91E43A39A84B}"/>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14214559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28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73DF4-66FF-43B2-ADB3-CF24C4E426B8}"/>
              </a:ext>
            </a:extLst>
          </p:cNvPr>
          <p:cNvSpPr>
            <a:spLocks noGrp="1"/>
          </p:cNvSpPr>
          <p:nvPr>
            <p:ph type="title"/>
          </p:nvPr>
        </p:nvSpPr>
        <p:spPr>
          <a:xfrm>
            <a:off x="500152" y="987424"/>
            <a:ext cx="3896588" cy="1069975"/>
          </a:xfrm>
        </p:spPr>
        <p:txBody>
          <a:bodyPr anchor="b"/>
          <a:lstStyle>
            <a:lvl1pPr>
              <a:defRPr sz="3200" b="1">
                <a:solidFill>
                  <a:schemeClr val="accent2"/>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870947CE-3747-4D98-9F6F-3DCDD55BE3B8}"/>
              </a:ext>
            </a:extLst>
          </p:cNvPr>
          <p:cNvSpPr>
            <a:spLocks noGrp="1"/>
          </p:cNvSpPr>
          <p:nvPr>
            <p:ph idx="1"/>
          </p:nvPr>
        </p:nvSpPr>
        <p:spPr>
          <a:xfrm>
            <a:off x="4549140" y="987425"/>
            <a:ext cx="735846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tekst 3">
            <a:extLst>
              <a:ext uri="{FF2B5EF4-FFF2-40B4-BE49-F238E27FC236}">
                <a16:creationId xmlns:a16="http://schemas.microsoft.com/office/drawing/2014/main" id="{EA5962C4-A272-4B91-BD16-751C4B93FCBB}"/>
              </a:ext>
            </a:extLst>
          </p:cNvPr>
          <p:cNvSpPr>
            <a:spLocks noGrp="1"/>
          </p:cNvSpPr>
          <p:nvPr>
            <p:ph type="body" sz="half" idx="2"/>
          </p:nvPr>
        </p:nvSpPr>
        <p:spPr>
          <a:xfrm>
            <a:off x="500152" y="2057400"/>
            <a:ext cx="389658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a:t>Klikken om de tekststijl van het model te bewerken</a:t>
            </a:r>
          </a:p>
        </p:txBody>
      </p:sp>
      <p:sp>
        <p:nvSpPr>
          <p:cNvPr id="7" name="Tijdelijke aanduiding voor dianummer 6">
            <a:extLst>
              <a:ext uri="{FF2B5EF4-FFF2-40B4-BE49-F238E27FC236}">
                <a16:creationId xmlns:a16="http://schemas.microsoft.com/office/drawing/2014/main" id="{0E06BDEC-ADDE-47BF-BE79-D3A6CDB0EBFB}"/>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8" name="Tijdelijke aanduiding voor voettekst 4">
            <a:extLst>
              <a:ext uri="{FF2B5EF4-FFF2-40B4-BE49-F238E27FC236}">
                <a16:creationId xmlns:a16="http://schemas.microsoft.com/office/drawing/2014/main" id="{476BEC1B-D8FE-49EC-81FD-5D0D93D65069}"/>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1687346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29_AU_PP_paginas_w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93C781-490B-4D2B-9A60-01D49660359D}"/>
              </a:ext>
            </a:extLst>
          </p:cNvPr>
          <p:cNvSpPr>
            <a:spLocks noGrp="1"/>
          </p:cNvSpPr>
          <p:nvPr>
            <p:ph type="title"/>
          </p:nvPr>
        </p:nvSpPr>
        <p:spPr>
          <a:xfrm>
            <a:off x="500152" y="987424"/>
            <a:ext cx="4271874" cy="1069975"/>
          </a:xfrm>
        </p:spPr>
        <p:txBody>
          <a:bodyPr anchor="b"/>
          <a:lstStyle>
            <a:lvl1pPr>
              <a:defRPr sz="3200" b="1">
                <a:solidFill>
                  <a:schemeClr val="accent2"/>
                </a:solidFill>
              </a:defRPr>
            </a:lvl1pPr>
          </a:lstStyle>
          <a:p>
            <a:r>
              <a:rPr lang="nl-NL" dirty="0"/>
              <a:t>Klik om stijl te bewerken</a:t>
            </a:r>
          </a:p>
        </p:txBody>
      </p:sp>
      <p:sp>
        <p:nvSpPr>
          <p:cNvPr id="3" name="Tijdelijke aanduiding voor afbeelding 2">
            <a:extLst>
              <a:ext uri="{FF2B5EF4-FFF2-40B4-BE49-F238E27FC236}">
                <a16:creationId xmlns:a16="http://schemas.microsoft.com/office/drawing/2014/main" id="{C2170B44-202A-488D-90A5-2DDB7C5EC3A7}"/>
              </a:ext>
            </a:extLst>
          </p:cNvPr>
          <p:cNvSpPr>
            <a:spLocks noGrp="1"/>
          </p:cNvSpPr>
          <p:nvPr>
            <p:ph type="pic" idx="1"/>
          </p:nvPr>
        </p:nvSpPr>
        <p:spPr>
          <a:xfrm>
            <a:off x="4960620" y="987425"/>
            <a:ext cx="6946980" cy="4873625"/>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a:extLst>
              <a:ext uri="{FF2B5EF4-FFF2-40B4-BE49-F238E27FC236}">
                <a16:creationId xmlns:a16="http://schemas.microsoft.com/office/drawing/2014/main" id="{70D05C77-FF5C-4200-BD3E-3E77CC80C51F}"/>
              </a:ext>
            </a:extLst>
          </p:cNvPr>
          <p:cNvSpPr>
            <a:spLocks noGrp="1"/>
          </p:cNvSpPr>
          <p:nvPr>
            <p:ph type="body" sz="half" idx="2"/>
          </p:nvPr>
        </p:nvSpPr>
        <p:spPr>
          <a:xfrm>
            <a:off x="500152" y="2057400"/>
            <a:ext cx="427187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7" name="Tijdelijke aanduiding voor dianummer 6">
            <a:extLst>
              <a:ext uri="{FF2B5EF4-FFF2-40B4-BE49-F238E27FC236}">
                <a16:creationId xmlns:a16="http://schemas.microsoft.com/office/drawing/2014/main" id="{D06C10C0-F973-49C5-AEFC-1A3102CF0590}"/>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8" name="Tijdelijke aanduiding voor voettekst 4">
            <a:extLst>
              <a:ext uri="{FF2B5EF4-FFF2-40B4-BE49-F238E27FC236}">
                <a16:creationId xmlns:a16="http://schemas.microsoft.com/office/drawing/2014/main" id="{27D20D3F-0293-469F-BDCD-B75E6BF3A7AD}"/>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32594267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31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7CFEF3-F6B6-42F4-A19E-A5E68EBC10B0}"/>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nl-NL" dirty="0"/>
              <a:t>Klik om stijl te bewerken</a:t>
            </a:r>
          </a:p>
        </p:txBody>
      </p:sp>
      <p:sp>
        <p:nvSpPr>
          <p:cNvPr id="3" name="Ondertitel 2">
            <a:extLst>
              <a:ext uri="{FF2B5EF4-FFF2-40B4-BE49-F238E27FC236}">
                <a16:creationId xmlns:a16="http://schemas.microsoft.com/office/drawing/2014/main" id="{A0E77E32-AFD8-4B84-AA66-CAAEA5EF0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voettekst 4">
            <a:extLst>
              <a:ext uri="{FF2B5EF4-FFF2-40B4-BE49-F238E27FC236}">
                <a16:creationId xmlns:a16="http://schemas.microsoft.com/office/drawing/2014/main" id="{88F0B0D3-AA70-4B79-8917-C08169F65BC2}"/>
              </a:ext>
            </a:extLst>
          </p:cNvPr>
          <p:cNvSpPr>
            <a:spLocks noGrp="1"/>
          </p:cNvSpPr>
          <p:nvPr>
            <p:ph type="ftr" sz="quarter" idx="11"/>
          </p:nvPr>
        </p:nvSpPr>
        <p:spPr/>
        <p:txBody>
          <a:bodyPr/>
          <a:lstStyle/>
          <a:p>
            <a:pPr algn="r"/>
            <a:r>
              <a:rPr lang="nl-NL" dirty="0"/>
              <a:t>Voettekst</a:t>
            </a:r>
          </a:p>
        </p:txBody>
      </p:sp>
      <p:sp>
        <p:nvSpPr>
          <p:cNvPr id="6" name="Tijdelijke aanduiding voor dianummer 5">
            <a:extLst>
              <a:ext uri="{FF2B5EF4-FFF2-40B4-BE49-F238E27FC236}">
                <a16:creationId xmlns:a16="http://schemas.microsoft.com/office/drawing/2014/main" id="{00781900-614C-4048-A538-6B7746233EEE}"/>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232409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AU_Titeldia">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AC480B87-5C6D-4A46-B139-6A3D60C9CC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99" y="0"/>
            <a:ext cx="12184602" cy="6858000"/>
          </a:xfrm>
          <a:prstGeom prst="rect">
            <a:avLst/>
          </a:prstGeom>
        </p:spPr>
      </p:pic>
      <p:grpSp>
        <p:nvGrpSpPr>
          <p:cNvPr id="6" name="Groep 5">
            <a:extLst>
              <a:ext uri="{FF2B5EF4-FFF2-40B4-BE49-F238E27FC236}">
                <a16:creationId xmlns:a16="http://schemas.microsoft.com/office/drawing/2014/main" id="{F3C9BA95-C4CD-411A-90D0-B96E2C494E6C}"/>
              </a:ext>
            </a:extLst>
          </p:cNvPr>
          <p:cNvGrpSpPr/>
          <p:nvPr userDrawn="1"/>
        </p:nvGrpSpPr>
        <p:grpSpPr>
          <a:xfrm>
            <a:off x="0" y="-36945"/>
            <a:ext cx="5095544" cy="1547673"/>
            <a:chOff x="1314782" y="1376500"/>
            <a:chExt cx="5095544" cy="1547673"/>
          </a:xfrm>
        </p:grpSpPr>
        <p:sp>
          <p:nvSpPr>
            <p:cNvPr id="9" name="Stroomdiagram: Ophalen 29">
              <a:extLst>
                <a:ext uri="{FF2B5EF4-FFF2-40B4-BE49-F238E27FC236}">
                  <a16:creationId xmlns:a16="http://schemas.microsoft.com/office/drawing/2014/main" id="{58B38E95-0481-4D53-A3C7-6FC8F3F46799}"/>
                </a:ext>
              </a:extLst>
            </p:cNvPr>
            <p:cNvSpPr/>
            <p:nvPr userDrawn="1"/>
          </p:nvSpPr>
          <p:spPr>
            <a:xfrm>
              <a:off x="1314782" y="1376543"/>
              <a:ext cx="2280181" cy="673057"/>
            </a:xfrm>
            <a:custGeom>
              <a:avLst/>
              <a:gdLst>
                <a:gd name="connsiteX0" fmla="*/ 0 w 10000"/>
                <a:gd name="connsiteY0" fmla="*/ 10000 h 10000"/>
                <a:gd name="connsiteX1" fmla="*/ 5000 w 10000"/>
                <a:gd name="connsiteY1" fmla="*/ 0 h 10000"/>
                <a:gd name="connsiteX2" fmla="*/ 10000 w 10000"/>
                <a:gd name="connsiteY2" fmla="*/ 10000 h 10000"/>
                <a:gd name="connsiteX3" fmla="*/ 0 w 10000"/>
                <a:gd name="connsiteY3" fmla="*/ 10000 h 10000"/>
                <a:gd name="connsiteX0" fmla="*/ 0 w 24008"/>
                <a:gd name="connsiteY0" fmla="*/ 9946 h 9946"/>
                <a:gd name="connsiteX1" fmla="*/ 24008 w 24008"/>
                <a:gd name="connsiteY1" fmla="*/ 0 h 9946"/>
                <a:gd name="connsiteX2" fmla="*/ 10000 w 24008"/>
                <a:gd name="connsiteY2" fmla="*/ 9946 h 9946"/>
                <a:gd name="connsiteX3" fmla="*/ 0 w 24008"/>
                <a:gd name="connsiteY3" fmla="*/ 9946 h 9946"/>
                <a:gd name="connsiteX0" fmla="*/ 0 w 10028"/>
                <a:gd name="connsiteY0" fmla="*/ 0 h 10000"/>
                <a:gd name="connsiteX1" fmla="*/ 10028 w 10028"/>
                <a:gd name="connsiteY1" fmla="*/ 0 h 10000"/>
                <a:gd name="connsiteX2" fmla="*/ 4193 w 10028"/>
                <a:gd name="connsiteY2" fmla="*/ 10000 h 10000"/>
                <a:gd name="connsiteX3" fmla="*/ 0 w 10028"/>
                <a:gd name="connsiteY3" fmla="*/ 0 h 10000"/>
                <a:gd name="connsiteX0" fmla="*/ 0 w 10028"/>
                <a:gd name="connsiteY0" fmla="*/ 0 h 11459"/>
                <a:gd name="connsiteX1" fmla="*/ 10028 w 10028"/>
                <a:gd name="connsiteY1" fmla="*/ 0 h 11459"/>
                <a:gd name="connsiteX2" fmla="*/ 32 w 10028"/>
                <a:gd name="connsiteY2" fmla="*/ 11459 h 11459"/>
                <a:gd name="connsiteX3" fmla="*/ 0 w 10028"/>
                <a:gd name="connsiteY3" fmla="*/ 0 h 11459"/>
                <a:gd name="connsiteX0" fmla="*/ 0 w 10028"/>
                <a:gd name="connsiteY0" fmla="*/ 0 h 11459"/>
                <a:gd name="connsiteX1" fmla="*/ 10028 w 10028"/>
                <a:gd name="connsiteY1" fmla="*/ 0 h 11459"/>
                <a:gd name="connsiteX2" fmla="*/ 18 w 10028"/>
                <a:gd name="connsiteY2" fmla="*/ 11459 h 11459"/>
                <a:gd name="connsiteX3" fmla="*/ 0 w 10028"/>
                <a:gd name="connsiteY3" fmla="*/ 0 h 11459"/>
                <a:gd name="connsiteX0" fmla="*/ 0 w 10028"/>
                <a:gd name="connsiteY0" fmla="*/ 0 h 11459"/>
                <a:gd name="connsiteX1" fmla="*/ 10028 w 10028"/>
                <a:gd name="connsiteY1" fmla="*/ 0 h 11459"/>
                <a:gd name="connsiteX2" fmla="*/ 4 w 10028"/>
                <a:gd name="connsiteY2" fmla="*/ 11459 h 11459"/>
                <a:gd name="connsiteX3" fmla="*/ 0 w 10028"/>
                <a:gd name="connsiteY3" fmla="*/ 0 h 11459"/>
              </a:gdLst>
              <a:ahLst/>
              <a:cxnLst>
                <a:cxn ang="0">
                  <a:pos x="connsiteX0" y="connsiteY0"/>
                </a:cxn>
                <a:cxn ang="0">
                  <a:pos x="connsiteX1" y="connsiteY1"/>
                </a:cxn>
                <a:cxn ang="0">
                  <a:pos x="connsiteX2" y="connsiteY2"/>
                </a:cxn>
                <a:cxn ang="0">
                  <a:pos x="connsiteX3" y="connsiteY3"/>
                </a:cxn>
              </a:cxnLst>
              <a:rect l="l" t="t" r="r" b="b"/>
              <a:pathLst>
                <a:path w="10028" h="11459">
                  <a:moveTo>
                    <a:pt x="0" y="0"/>
                  </a:moveTo>
                  <a:lnTo>
                    <a:pt x="10028" y="0"/>
                  </a:lnTo>
                  <a:lnTo>
                    <a:pt x="4" y="11459"/>
                  </a:lnTo>
                  <a:cubicBezTo>
                    <a:pt x="-7" y="7639"/>
                    <a:pt x="11" y="3820"/>
                    <a:pt x="0" y="0"/>
                  </a:cubicBezTo>
                  <a:close/>
                </a:path>
              </a:pathLst>
            </a:custGeom>
            <a:solidFill>
              <a:srgbClr val="E403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31">
              <a:extLst>
                <a:ext uri="{FF2B5EF4-FFF2-40B4-BE49-F238E27FC236}">
                  <a16:creationId xmlns:a16="http://schemas.microsoft.com/office/drawing/2014/main" id="{79816639-C1C0-41FC-8102-248FCC489F0F}"/>
                </a:ext>
              </a:extLst>
            </p:cNvPr>
            <p:cNvSpPr/>
            <p:nvPr userDrawn="1"/>
          </p:nvSpPr>
          <p:spPr>
            <a:xfrm>
              <a:off x="1314783" y="1376500"/>
              <a:ext cx="3695368" cy="1131750"/>
            </a:xfrm>
            <a:custGeom>
              <a:avLst/>
              <a:gdLst>
                <a:gd name="connsiteX0" fmla="*/ 0 w 2746043"/>
                <a:gd name="connsiteY0" fmla="*/ 0 h 458650"/>
                <a:gd name="connsiteX1" fmla="*/ 2746043 w 2746043"/>
                <a:gd name="connsiteY1" fmla="*/ 0 h 458650"/>
                <a:gd name="connsiteX2" fmla="*/ 2746043 w 2746043"/>
                <a:gd name="connsiteY2" fmla="*/ 458650 h 458650"/>
                <a:gd name="connsiteX3" fmla="*/ 0 w 2746043"/>
                <a:gd name="connsiteY3" fmla="*/ 458650 h 458650"/>
                <a:gd name="connsiteX4" fmla="*/ 0 w 2746043"/>
                <a:gd name="connsiteY4" fmla="*/ 0 h 458650"/>
                <a:gd name="connsiteX0" fmla="*/ 0 w 2746043"/>
                <a:gd name="connsiteY0" fmla="*/ 673100 h 1131750"/>
                <a:gd name="connsiteX1" fmla="*/ 2288843 w 2746043"/>
                <a:gd name="connsiteY1" fmla="*/ 0 h 1131750"/>
                <a:gd name="connsiteX2" fmla="*/ 2746043 w 2746043"/>
                <a:gd name="connsiteY2" fmla="*/ 1131750 h 1131750"/>
                <a:gd name="connsiteX3" fmla="*/ 0 w 2746043"/>
                <a:gd name="connsiteY3" fmla="*/ 1131750 h 1131750"/>
                <a:gd name="connsiteX4" fmla="*/ 0 w 2746043"/>
                <a:gd name="connsiteY4" fmla="*/ 673100 h 1131750"/>
                <a:gd name="connsiteX0" fmla="*/ 0 w 3695368"/>
                <a:gd name="connsiteY0" fmla="*/ 673100 h 1131750"/>
                <a:gd name="connsiteX1" fmla="*/ 2288843 w 3695368"/>
                <a:gd name="connsiteY1" fmla="*/ 0 h 1131750"/>
                <a:gd name="connsiteX2" fmla="*/ 3695368 w 3695368"/>
                <a:gd name="connsiteY2" fmla="*/ 1450 h 1131750"/>
                <a:gd name="connsiteX3" fmla="*/ 0 w 3695368"/>
                <a:gd name="connsiteY3" fmla="*/ 1131750 h 1131750"/>
                <a:gd name="connsiteX4" fmla="*/ 0 w 3695368"/>
                <a:gd name="connsiteY4" fmla="*/ 673100 h 1131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5368" h="1131750">
                  <a:moveTo>
                    <a:pt x="0" y="673100"/>
                  </a:moveTo>
                  <a:lnTo>
                    <a:pt x="2288843" y="0"/>
                  </a:lnTo>
                  <a:lnTo>
                    <a:pt x="3695368" y="1450"/>
                  </a:lnTo>
                  <a:lnTo>
                    <a:pt x="0" y="1131750"/>
                  </a:lnTo>
                  <a:lnTo>
                    <a:pt x="0" y="6731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31">
              <a:extLst>
                <a:ext uri="{FF2B5EF4-FFF2-40B4-BE49-F238E27FC236}">
                  <a16:creationId xmlns:a16="http://schemas.microsoft.com/office/drawing/2014/main" id="{510CD216-DD31-46DD-A471-9D8BB895C712}"/>
                </a:ext>
              </a:extLst>
            </p:cNvPr>
            <p:cNvSpPr/>
            <p:nvPr userDrawn="1"/>
          </p:nvSpPr>
          <p:spPr>
            <a:xfrm>
              <a:off x="1314783" y="1377948"/>
              <a:ext cx="5095543" cy="1546225"/>
            </a:xfrm>
            <a:custGeom>
              <a:avLst/>
              <a:gdLst>
                <a:gd name="connsiteX0" fmla="*/ 0 w 2746043"/>
                <a:gd name="connsiteY0" fmla="*/ 0 h 458650"/>
                <a:gd name="connsiteX1" fmla="*/ 2746043 w 2746043"/>
                <a:gd name="connsiteY1" fmla="*/ 0 h 458650"/>
                <a:gd name="connsiteX2" fmla="*/ 2746043 w 2746043"/>
                <a:gd name="connsiteY2" fmla="*/ 458650 h 458650"/>
                <a:gd name="connsiteX3" fmla="*/ 0 w 2746043"/>
                <a:gd name="connsiteY3" fmla="*/ 458650 h 458650"/>
                <a:gd name="connsiteX4" fmla="*/ 0 w 2746043"/>
                <a:gd name="connsiteY4" fmla="*/ 0 h 458650"/>
                <a:gd name="connsiteX0" fmla="*/ 0 w 2746043"/>
                <a:gd name="connsiteY0" fmla="*/ 673100 h 1131750"/>
                <a:gd name="connsiteX1" fmla="*/ 2288843 w 2746043"/>
                <a:gd name="connsiteY1" fmla="*/ 0 h 1131750"/>
                <a:gd name="connsiteX2" fmla="*/ 2746043 w 2746043"/>
                <a:gd name="connsiteY2" fmla="*/ 1131750 h 1131750"/>
                <a:gd name="connsiteX3" fmla="*/ 0 w 2746043"/>
                <a:gd name="connsiteY3" fmla="*/ 1131750 h 1131750"/>
                <a:gd name="connsiteX4" fmla="*/ 0 w 2746043"/>
                <a:gd name="connsiteY4" fmla="*/ 673100 h 1131750"/>
                <a:gd name="connsiteX0" fmla="*/ 0 w 3695368"/>
                <a:gd name="connsiteY0" fmla="*/ 673100 h 1131750"/>
                <a:gd name="connsiteX1" fmla="*/ 2288843 w 3695368"/>
                <a:gd name="connsiteY1" fmla="*/ 0 h 1131750"/>
                <a:gd name="connsiteX2" fmla="*/ 3695368 w 3695368"/>
                <a:gd name="connsiteY2" fmla="*/ 1450 h 1131750"/>
                <a:gd name="connsiteX3" fmla="*/ 0 w 3695368"/>
                <a:gd name="connsiteY3" fmla="*/ 1131750 h 1131750"/>
                <a:gd name="connsiteX4" fmla="*/ 0 w 3695368"/>
                <a:gd name="connsiteY4" fmla="*/ 673100 h 1131750"/>
                <a:gd name="connsiteX0" fmla="*/ 0 w 3708068"/>
                <a:gd name="connsiteY0" fmla="*/ 1085850 h 1544500"/>
                <a:gd name="connsiteX1" fmla="*/ 3708068 w 3708068"/>
                <a:gd name="connsiteY1" fmla="*/ 0 h 1544500"/>
                <a:gd name="connsiteX2" fmla="*/ 3695368 w 3708068"/>
                <a:gd name="connsiteY2" fmla="*/ 414200 h 1544500"/>
                <a:gd name="connsiteX3" fmla="*/ 0 w 3708068"/>
                <a:gd name="connsiteY3" fmla="*/ 1544500 h 1544500"/>
                <a:gd name="connsiteX4" fmla="*/ 0 w 3708068"/>
                <a:gd name="connsiteY4" fmla="*/ 1085850 h 1544500"/>
                <a:gd name="connsiteX0" fmla="*/ 0 w 5095543"/>
                <a:gd name="connsiteY0" fmla="*/ 1087575 h 1546225"/>
                <a:gd name="connsiteX1" fmla="*/ 3708068 w 5095543"/>
                <a:gd name="connsiteY1" fmla="*/ 1725 h 1546225"/>
                <a:gd name="connsiteX2" fmla="*/ 5095543 w 5095543"/>
                <a:gd name="connsiteY2" fmla="*/ 0 h 1546225"/>
                <a:gd name="connsiteX3" fmla="*/ 0 w 5095543"/>
                <a:gd name="connsiteY3" fmla="*/ 1546225 h 1546225"/>
                <a:gd name="connsiteX4" fmla="*/ 0 w 5095543"/>
                <a:gd name="connsiteY4" fmla="*/ 1087575 h 154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95543" h="1546225">
                  <a:moveTo>
                    <a:pt x="0" y="1087575"/>
                  </a:moveTo>
                  <a:lnTo>
                    <a:pt x="3708068" y="1725"/>
                  </a:lnTo>
                  <a:lnTo>
                    <a:pt x="5095543" y="0"/>
                  </a:lnTo>
                  <a:lnTo>
                    <a:pt x="0" y="1546225"/>
                  </a:lnTo>
                  <a:lnTo>
                    <a:pt x="0" y="1087575"/>
                  </a:lnTo>
                  <a:close/>
                </a:path>
              </a:pathLst>
            </a:custGeom>
            <a:solidFill>
              <a:srgbClr val="0024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pic>
        <p:nvPicPr>
          <p:cNvPr id="16" name="Afbeelding 15">
            <a:extLst>
              <a:ext uri="{FF2B5EF4-FFF2-40B4-BE49-F238E27FC236}">
                <a16:creationId xmlns:a16="http://schemas.microsoft.com/office/drawing/2014/main" id="{17DE2FA8-7676-4DB9-93CB-BE0B891D7AD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23985" y="6129896"/>
            <a:ext cx="12168015" cy="561600"/>
          </a:xfrm>
          <a:prstGeom prst="rect">
            <a:avLst/>
          </a:prstGeom>
        </p:spPr>
      </p:pic>
    </p:spTree>
    <p:extLst>
      <p:ext uri="{BB962C8B-B14F-4D97-AF65-F5344CB8AC3E}">
        <p14:creationId xmlns:p14="http://schemas.microsoft.com/office/powerpoint/2010/main" val="9246287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32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3969A-1749-4C2D-90DE-1021E9F707A0}"/>
              </a:ext>
            </a:extLst>
          </p:cNvPr>
          <p:cNvSpPr>
            <a:spLocks noGrp="1"/>
          </p:cNvSpPr>
          <p:nvPr>
            <p:ph type="title"/>
          </p:nvPr>
        </p:nvSpPr>
        <p:spPr/>
        <p:txBody>
          <a:bodyPr/>
          <a:lstStyle>
            <a:lvl1pPr>
              <a:defRPr b="1">
                <a:solidFill>
                  <a:schemeClr val="bg1"/>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12AC4FF3-0F0E-46A4-84A5-96C1787E7E3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voettekst 4">
            <a:extLst>
              <a:ext uri="{FF2B5EF4-FFF2-40B4-BE49-F238E27FC236}">
                <a16:creationId xmlns:a16="http://schemas.microsoft.com/office/drawing/2014/main" id="{5FF3E053-8E27-45C8-86E4-962A5EB8D1CC}"/>
              </a:ext>
            </a:extLst>
          </p:cNvPr>
          <p:cNvSpPr>
            <a:spLocks noGrp="1"/>
          </p:cNvSpPr>
          <p:nvPr>
            <p:ph type="ftr" sz="quarter" idx="11"/>
          </p:nvPr>
        </p:nvSpPr>
        <p:spPr/>
        <p:txBody>
          <a:bodyPr/>
          <a:lstStyle/>
          <a:p>
            <a:pPr algn="r"/>
            <a:r>
              <a:rPr lang="nl-NL" dirty="0"/>
              <a:t>Voettekst</a:t>
            </a:r>
          </a:p>
        </p:txBody>
      </p:sp>
      <p:sp>
        <p:nvSpPr>
          <p:cNvPr id="6" name="Tijdelijke aanduiding voor dianummer 5">
            <a:extLst>
              <a:ext uri="{FF2B5EF4-FFF2-40B4-BE49-F238E27FC236}">
                <a16:creationId xmlns:a16="http://schemas.microsoft.com/office/drawing/2014/main" id="{90665705-AD20-4DED-A196-B698727A627E}"/>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32534229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33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BB046-EF52-415C-9E3A-145DA2BC9199}"/>
              </a:ext>
            </a:extLst>
          </p:cNvPr>
          <p:cNvSpPr>
            <a:spLocks noGrp="1"/>
          </p:cNvSpPr>
          <p:nvPr>
            <p:ph type="title"/>
          </p:nvPr>
        </p:nvSpPr>
        <p:spPr>
          <a:xfrm>
            <a:off x="500151" y="1709738"/>
            <a:ext cx="11407449" cy="2852737"/>
          </a:xfrm>
        </p:spPr>
        <p:txBody>
          <a:bodyPr anchor="b"/>
          <a:lstStyle>
            <a:lvl1pPr>
              <a:defRPr sz="6000" b="1">
                <a:solidFill>
                  <a:schemeClr val="bg1"/>
                </a:solidFill>
              </a:defRPr>
            </a:lvl1pPr>
          </a:lstStyle>
          <a:p>
            <a:r>
              <a:rPr lang="nl-NL" dirty="0"/>
              <a:t>Klik om stijl te bewerken</a:t>
            </a:r>
          </a:p>
        </p:txBody>
      </p:sp>
      <p:sp>
        <p:nvSpPr>
          <p:cNvPr id="3" name="Tijdelijke aanduiding voor tekst 2">
            <a:extLst>
              <a:ext uri="{FF2B5EF4-FFF2-40B4-BE49-F238E27FC236}">
                <a16:creationId xmlns:a16="http://schemas.microsoft.com/office/drawing/2014/main" id="{55591323-838E-40DF-BE71-715AC950A009}"/>
              </a:ext>
            </a:extLst>
          </p:cNvPr>
          <p:cNvSpPr>
            <a:spLocks noGrp="1"/>
          </p:cNvSpPr>
          <p:nvPr>
            <p:ph type="body" idx="1"/>
          </p:nvPr>
        </p:nvSpPr>
        <p:spPr>
          <a:xfrm>
            <a:off x="500151" y="4589463"/>
            <a:ext cx="11407449" cy="125068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dirty="0"/>
              <a:t>Klikken om de tekststijl van het model te bewerken</a:t>
            </a:r>
          </a:p>
        </p:txBody>
      </p:sp>
      <p:sp>
        <p:nvSpPr>
          <p:cNvPr id="6" name="Tijdelijke aanduiding voor dianummer 5">
            <a:extLst>
              <a:ext uri="{FF2B5EF4-FFF2-40B4-BE49-F238E27FC236}">
                <a16:creationId xmlns:a16="http://schemas.microsoft.com/office/drawing/2014/main" id="{C907E55E-81FD-4335-A44D-65DC599DFC86}"/>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7" name="Tijdelijke aanduiding voor voettekst 4">
            <a:extLst>
              <a:ext uri="{FF2B5EF4-FFF2-40B4-BE49-F238E27FC236}">
                <a16:creationId xmlns:a16="http://schemas.microsoft.com/office/drawing/2014/main" id="{C6B1C658-0146-4CD8-AEB5-C36708FA5480}"/>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2595136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34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026D2B-6EAE-444B-B21E-EA690B613485}"/>
              </a:ext>
            </a:extLst>
          </p:cNvPr>
          <p:cNvSpPr>
            <a:spLocks noGrp="1"/>
          </p:cNvSpPr>
          <p:nvPr>
            <p:ph type="title"/>
          </p:nvPr>
        </p:nvSpPr>
        <p:spPr/>
        <p:txBody>
          <a:bodyPr/>
          <a:lstStyle>
            <a:lvl1pPr>
              <a:defRPr b="1">
                <a:solidFill>
                  <a:schemeClr val="bg1"/>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933DC6EC-A046-4E15-AA56-AFC83FD76EA8}"/>
              </a:ext>
            </a:extLst>
          </p:cNvPr>
          <p:cNvSpPr>
            <a:spLocks noGrp="1"/>
          </p:cNvSpPr>
          <p:nvPr>
            <p:ph sz="half" idx="1"/>
          </p:nvPr>
        </p:nvSpPr>
        <p:spPr>
          <a:xfrm>
            <a:off x="500151" y="1825625"/>
            <a:ext cx="551965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1FCE05D-149E-416B-B093-9C15DFA3C479}"/>
              </a:ext>
            </a:extLst>
          </p:cNvPr>
          <p:cNvSpPr>
            <a:spLocks noGrp="1"/>
          </p:cNvSpPr>
          <p:nvPr>
            <p:ph sz="half" idx="2"/>
          </p:nvPr>
        </p:nvSpPr>
        <p:spPr>
          <a:xfrm>
            <a:off x="6172199" y="1825625"/>
            <a:ext cx="5355011"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6">
            <a:extLst>
              <a:ext uri="{FF2B5EF4-FFF2-40B4-BE49-F238E27FC236}">
                <a16:creationId xmlns:a16="http://schemas.microsoft.com/office/drawing/2014/main" id="{D73E2D77-4C22-499D-BCC2-DE1902999A20}"/>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8" name="Tijdelijke aanduiding voor voettekst 4">
            <a:extLst>
              <a:ext uri="{FF2B5EF4-FFF2-40B4-BE49-F238E27FC236}">
                <a16:creationId xmlns:a16="http://schemas.microsoft.com/office/drawing/2014/main" id="{840F29D8-6FF6-440B-B81F-5C4854C589FC}"/>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3153438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35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7AE31B-1C20-428A-BC7F-2B937FCF49D6}"/>
              </a:ext>
            </a:extLst>
          </p:cNvPr>
          <p:cNvSpPr>
            <a:spLocks noGrp="1"/>
          </p:cNvSpPr>
          <p:nvPr>
            <p:ph type="title"/>
          </p:nvPr>
        </p:nvSpPr>
        <p:spPr>
          <a:xfrm>
            <a:off x="500151" y="365125"/>
            <a:ext cx="11407449" cy="1325563"/>
          </a:xfrm>
        </p:spPr>
        <p:txBody>
          <a:bodyPr/>
          <a:lstStyle>
            <a:lvl1pPr>
              <a:defRPr b="1">
                <a:solidFill>
                  <a:schemeClr val="accent2"/>
                </a:solidFill>
              </a:defRPr>
            </a:lvl1pPr>
          </a:lstStyle>
          <a:p>
            <a:r>
              <a:rPr lang="nl-NL" dirty="0"/>
              <a:t>Klik om stijl te bewerken</a:t>
            </a:r>
          </a:p>
        </p:txBody>
      </p:sp>
      <p:sp>
        <p:nvSpPr>
          <p:cNvPr id="3" name="Tijdelijke aanduiding voor tekst 2">
            <a:extLst>
              <a:ext uri="{FF2B5EF4-FFF2-40B4-BE49-F238E27FC236}">
                <a16:creationId xmlns:a16="http://schemas.microsoft.com/office/drawing/2014/main" id="{063785E0-00AE-43E7-8E38-BDB522439FDC}"/>
              </a:ext>
            </a:extLst>
          </p:cNvPr>
          <p:cNvSpPr>
            <a:spLocks noGrp="1"/>
          </p:cNvSpPr>
          <p:nvPr>
            <p:ph type="body" idx="1"/>
          </p:nvPr>
        </p:nvSpPr>
        <p:spPr>
          <a:xfrm>
            <a:off x="500152" y="1681163"/>
            <a:ext cx="5497424" cy="823912"/>
          </a:xfrm>
        </p:spPr>
        <p:txBody>
          <a:bodyPr anchor="b">
            <a:norm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Klikken om de tekststijl van het model te bewerken</a:t>
            </a:r>
          </a:p>
        </p:txBody>
      </p:sp>
      <p:sp>
        <p:nvSpPr>
          <p:cNvPr id="4" name="Tijdelijke aanduiding voor inhoud 3">
            <a:extLst>
              <a:ext uri="{FF2B5EF4-FFF2-40B4-BE49-F238E27FC236}">
                <a16:creationId xmlns:a16="http://schemas.microsoft.com/office/drawing/2014/main" id="{4E875983-EF5D-483C-B4B9-35B6AB9F7520}"/>
              </a:ext>
            </a:extLst>
          </p:cNvPr>
          <p:cNvSpPr>
            <a:spLocks noGrp="1"/>
          </p:cNvSpPr>
          <p:nvPr>
            <p:ph sz="half" idx="2"/>
          </p:nvPr>
        </p:nvSpPr>
        <p:spPr>
          <a:xfrm>
            <a:off x="500152" y="2505075"/>
            <a:ext cx="5497424" cy="3684588"/>
          </a:xfrm>
        </p:spPr>
        <p:txBody>
          <a:bodyPr>
            <a:normAutofit/>
          </a:bodyPr>
          <a:lstStyle>
            <a:lvl1pPr>
              <a:defRPr sz="1800"/>
            </a:lvl1pPr>
            <a:lvl2pPr>
              <a:defRPr sz="1600"/>
            </a:lvl2pPr>
            <a:lvl3pPr>
              <a:defRPr sz="1400"/>
            </a:lvl3pPr>
            <a:lvl4pPr>
              <a:defRPr sz="1200"/>
            </a:lvl4pPr>
            <a:lvl5pPr>
              <a:defRPr sz="1200"/>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tekst 4">
            <a:extLst>
              <a:ext uri="{FF2B5EF4-FFF2-40B4-BE49-F238E27FC236}">
                <a16:creationId xmlns:a16="http://schemas.microsoft.com/office/drawing/2014/main" id="{65CDFAD5-9142-4A0B-BB63-26A2AE7D8182}"/>
              </a:ext>
            </a:extLst>
          </p:cNvPr>
          <p:cNvSpPr>
            <a:spLocks noGrp="1"/>
          </p:cNvSpPr>
          <p:nvPr>
            <p:ph type="body" sz="quarter" idx="3"/>
          </p:nvPr>
        </p:nvSpPr>
        <p:spPr>
          <a:xfrm>
            <a:off x="6172200" y="1681163"/>
            <a:ext cx="5735400" cy="823912"/>
          </a:xfrm>
        </p:spPr>
        <p:txBody>
          <a:bodyPr anchor="b">
            <a:norm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Klikken om de tekststijl van het model te bewerken</a:t>
            </a:r>
          </a:p>
        </p:txBody>
      </p:sp>
      <p:sp>
        <p:nvSpPr>
          <p:cNvPr id="6" name="Tijdelijke aanduiding voor inhoud 5">
            <a:extLst>
              <a:ext uri="{FF2B5EF4-FFF2-40B4-BE49-F238E27FC236}">
                <a16:creationId xmlns:a16="http://schemas.microsoft.com/office/drawing/2014/main" id="{160E72FF-D4FB-4534-9010-400168DAD6C5}"/>
              </a:ext>
            </a:extLst>
          </p:cNvPr>
          <p:cNvSpPr>
            <a:spLocks noGrp="1"/>
          </p:cNvSpPr>
          <p:nvPr>
            <p:ph sz="quarter" idx="4"/>
          </p:nvPr>
        </p:nvSpPr>
        <p:spPr>
          <a:xfrm>
            <a:off x="6172200" y="2505075"/>
            <a:ext cx="5735400" cy="3684588"/>
          </a:xfrm>
        </p:spPr>
        <p:txBody>
          <a:bodyPr>
            <a:normAutofit/>
          </a:bodyPr>
          <a:lstStyle>
            <a:lvl1pPr>
              <a:defRPr sz="1800"/>
            </a:lvl1pPr>
            <a:lvl2pPr>
              <a:defRPr sz="1600"/>
            </a:lvl2pPr>
            <a:lvl3pPr>
              <a:defRPr sz="1400"/>
            </a:lvl3pPr>
            <a:lvl4pPr>
              <a:defRPr sz="1200"/>
            </a:lvl4pPr>
            <a:lvl5pPr>
              <a:defRPr sz="1200"/>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7" name="Tijdelijke aanduiding voor datum 6">
            <a:extLst>
              <a:ext uri="{FF2B5EF4-FFF2-40B4-BE49-F238E27FC236}">
                <a16:creationId xmlns:a16="http://schemas.microsoft.com/office/drawing/2014/main" id="{DC28F363-08CB-4C37-8F25-0D233640DCDC}"/>
              </a:ext>
            </a:extLst>
          </p:cNvPr>
          <p:cNvSpPr>
            <a:spLocks noGrp="1"/>
          </p:cNvSpPr>
          <p:nvPr>
            <p:ph type="dt" sz="half" idx="10"/>
          </p:nvPr>
        </p:nvSpPr>
        <p:spPr>
          <a:xfrm>
            <a:off x="661091" y="6356350"/>
            <a:ext cx="2920309" cy="365125"/>
          </a:xfrm>
          <a:prstGeom prst="rect">
            <a:avLst/>
          </a:prstGeom>
        </p:spPr>
        <p:txBody>
          <a:bodyPr/>
          <a:lstStyle/>
          <a:p>
            <a:endParaRPr lang="nl-NL"/>
          </a:p>
        </p:txBody>
      </p:sp>
      <p:sp>
        <p:nvSpPr>
          <p:cNvPr id="8" name="Tijdelijke aanduiding voor voettekst 7">
            <a:extLst>
              <a:ext uri="{FF2B5EF4-FFF2-40B4-BE49-F238E27FC236}">
                <a16:creationId xmlns:a16="http://schemas.microsoft.com/office/drawing/2014/main" id="{405C5928-4802-469C-B68D-CC8C6EB1B78D}"/>
              </a:ext>
            </a:extLst>
          </p:cNvPr>
          <p:cNvSpPr>
            <a:spLocks noGrp="1"/>
          </p:cNvSpPr>
          <p:nvPr>
            <p:ph type="ftr" sz="quarter" idx="11"/>
          </p:nvPr>
        </p:nvSpPr>
        <p:spPr/>
        <p:txBody>
          <a:bodyPr/>
          <a:lstStyle/>
          <a:p>
            <a:r>
              <a:rPr lang="nl-NL"/>
              <a:t>Voettekst</a:t>
            </a:r>
          </a:p>
        </p:txBody>
      </p:sp>
      <p:sp>
        <p:nvSpPr>
          <p:cNvPr id="9" name="Tijdelijke aanduiding voor dianummer 8">
            <a:extLst>
              <a:ext uri="{FF2B5EF4-FFF2-40B4-BE49-F238E27FC236}">
                <a16:creationId xmlns:a16="http://schemas.microsoft.com/office/drawing/2014/main" id="{ACD98E7C-C614-4E96-8918-D40FC4EB3B4C}"/>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4679452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36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253DC4-206A-4F93-A7AC-B529AD603CD2}"/>
              </a:ext>
            </a:extLst>
          </p:cNvPr>
          <p:cNvSpPr>
            <a:spLocks noGrp="1"/>
          </p:cNvSpPr>
          <p:nvPr>
            <p:ph type="title"/>
          </p:nvPr>
        </p:nvSpPr>
        <p:spPr/>
        <p:txBody>
          <a:bodyPr/>
          <a:lstStyle>
            <a:lvl1pPr>
              <a:defRPr b="1">
                <a:solidFill>
                  <a:schemeClr val="bg1"/>
                </a:solidFill>
              </a:defRPr>
            </a:lvl1pPr>
          </a:lstStyle>
          <a:p>
            <a:r>
              <a:rPr lang="nl-NL" dirty="0"/>
              <a:t>Klik om stijl te bewerken</a:t>
            </a:r>
          </a:p>
        </p:txBody>
      </p:sp>
      <p:sp>
        <p:nvSpPr>
          <p:cNvPr id="5" name="Tijdelijke aanduiding voor dianummer 4">
            <a:extLst>
              <a:ext uri="{FF2B5EF4-FFF2-40B4-BE49-F238E27FC236}">
                <a16:creationId xmlns:a16="http://schemas.microsoft.com/office/drawing/2014/main" id="{339DB539-992C-49A0-A24F-27F79C4D41EF}"/>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6" name="Tijdelijke aanduiding voor voettekst 4">
            <a:extLst>
              <a:ext uri="{FF2B5EF4-FFF2-40B4-BE49-F238E27FC236}">
                <a16:creationId xmlns:a16="http://schemas.microsoft.com/office/drawing/2014/main" id="{729012D2-AFC2-40B0-902E-D3ED1641134E}"/>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17455292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37_AU_PP_paginas_oranje">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B1CCA1DF-BF54-4AA8-8961-A25124EDB5F0}"/>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5" name="Tijdelijke aanduiding voor voettekst 4">
            <a:extLst>
              <a:ext uri="{FF2B5EF4-FFF2-40B4-BE49-F238E27FC236}">
                <a16:creationId xmlns:a16="http://schemas.microsoft.com/office/drawing/2014/main" id="{4ADB3911-F65C-4E0C-9E15-91E43A39A84B}"/>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20378024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38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73DF4-66FF-43B2-ADB3-CF24C4E426B8}"/>
              </a:ext>
            </a:extLst>
          </p:cNvPr>
          <p:cNvSpPr>
            <a:spLocks noGrp="1"/>
          </p:cNvSpPr>
          <p:nvPr>
            <p:ph type="title"/>
          </p:nvPr>
        </p:nvSpPr>
        <p:spPr>
          <a:xfrm>
            <a:off x="500152" y="987424"/>
            <a:ext cx="3896588" cy="1069975"/>
          </a:xfrm>
        </p:spPr>
        <p:txBody>
          <a:bodyPr anchor="b"/>
          <a:lstStyle>
            <a:lvl1pPr>
              <a:defRPr sz="3200" b="1">
                <a:solidFill>
                  <a:schemeClr val="bg1"/>
                </a:solidFill>
              </a:defRPr>
            </a:lvl1pPr>
          </a:lstStyle>
          <a:p>
            <a:r>
              <a:rPr lang="nl-NL" dirty="0"/>
              <a:t>Klik om stijl te bewerken</a:t>
            </a:r>
          </a:p>
        </p:txBody>
      </p:sp>
      <p:sp>
        <p:nvSpPr>
          <p:cNvPr id="3" name="Tijdelijke aanduiding voor inhoud 2">
            <a:extLst>
              <a:ext uri="{FF2B5EF4-FFF2-40B4-BE49-F238E27FC236}">
                <a16:creationId xmlns:a16="http://schemas.microsoft.com/office/drawing/2014/main" id="{870947CE-3747-4D98-9F6F-3DCDD55BE3B8}"/>
              </a:ext>
            </a:extLst>
          </p:cNvPr>
          <p:cNvSpPr>
            <a:spLocks noGrp="1"/>
          </p:cNvSpPr>
          <p:nvPr>
            <p:ph idx="1"/>
          </p:nvPr>
        </p:nvSpPr>
        <p:spPr>
          <a:xfrm>
            <a:off x="4549140" y="987425"/>
            <a:ext cx="735846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tekst 3">
            <a:extLst>
              <a:ext uri="{FF2B5EF4-FFF2-40B4-BE49-F238E27FC236}">
                <a16:creationId xmlns:a16="http://schemas.microsoft.com/office/drawing/2014/main" id="{EA5962C4-A272-4B91-BD16-751C4B93FCBB}"/>
              </a:ext>
            </a:extLst>
          </p:cNvPr>
          <p:cNvSpPr>
            <a:spLocks noGrp="1"/>
          </p:cNvSpPr>
          <p:nvPr>
            <p:ph type="body" sz="half" idx="2"/>
          </p:nvPr>
        </p:nvSpPr>
        <p:spPr>
          <a:xfrm>
            <a:off x="500152" y="2057400"/>
            <a:ext cx="389658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a:t>Klikken om de tekststijl van het model te bewerken</a:t>
            </a:r>
          </a:p>
        </p:txBody>
      </p:sp>
      <p:sp>
        <p:nvSpPr>
          <p:cNvPr id="7" name="Tijdelijke aanduiding voor dianummer 6">
            <a:extLst>
              <a:ext uri="{FF2B5EF4-FFF2-40B4-BE49-F238E27FC236}">
                <a16:creationId xmlns:a16="http://schemas.microsoft.com/office/drawing/2014/main" id="{0E06BDEC-ADDE-47BF-BE79-D3A6CDB0EBFB}"/>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8" name="Tijdelijke aanduiding voor voettekst 4">
            <a:extLst>
              <a:ext uri="{FF2B5EF4-FFF2-40B4-BE49-F238E27FC236}">
                <a16:creationId xmlns:a16="http://schemas.microsoft.com/office/drawing/2014/main" id="{476BEC1B-D8FE-49EC-81FD-5D0D93D65069}"/>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41949241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39_AU_PP_paginas_oranj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93C781-490B-4D2B-9A60-01D49660359D}"/>
              </a:ext>
            </a:extLst>
          </p:cNvPr>
          <p:cNvSpPr>
            <a:spLocks noGrp="1"/>
          </p:cNvSpPr>
          <p:nvPr>
            <p:ph type="title"/>
          </p:nvPr>
        </p:nvSpPr>
        <p:spPr>
          <a:xfrm>
            <a:off x="500152" y="987424"/>
            <a:ext cx="4271874" cy="1069975"/>
          </a:xfrm>
        </p:spPr>
        <p:txBody>
          <a:bodyPr anchor="b"/>
          <a:lstStyle>
            <a:lvl1pPr>
              <a:defRPr sz="3200" b="1">
                <a:solidFill>
                  <a:schemeClr val="bg1"/>
                </a:solidFill>
              </a:defRPr>
            </a:lvl1pPr>
          </a:lstStyle>
          <a:p>
            <a:r>
              <a:rPr lang="nl-NL" dirty="0"/>
              <a:t>Klik om stijl te bewerken</a:t>
            </a:r>
          </a:p>
        </p:txBody>
      </p:sp>
      <p:sp>
        <p:nvSpPr>
          <p:cNvPr id="3" name="Tijdelijke aanduiding voor afbeelding 2">
            <a:extLst>
              <a:ext uri="{FF2B5EF4-FFF2-40B4-BE49-F238E27FC236}">
                <a16:creationId xmlns:a16="http://schemas.microsoft.com/office/drawing/2014/main" id="{C2170B44-202A-488D-90A5-2DDB7C5EC3A7}"/>
              </a:ext>
            </a:extLst>
          </p:cNvPr>
          <p:cNvSpPr>
            <a:spLocks noGrp="1"/>
          </p:cNvSpPr>
          <p:nvPr>
            <p:ph type="pic" idx="1"/>
          </p:nvPr>
        </p:nvSpPr>
        <p:spPr>
          <a:xfrm>
            <a:off x="4960620" y="987425"/>
            <a:ext cx="6946980" cy="4873625"/>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a:extLst>
              <a:ext uri="{FF2B5EF4-FFF2-40B4-BE49-F238E27FC236}">
                <a16:creationId xmlns:a16="http://schemas.microsoft.com/office/drawing/2014/main" id="{70D05C77-FF5C-4200-BD3E-3E77CC80C51F}"/>
              </a:ext>
            </a:extLst>
          </p:cNvPr>
          <p:cNvSpPr>
            <a:spLocks noGrp="1"/>
          </p:cNvSpPr>
          <p:nvPr>
            <p:ph type="body" sz="half" idx="2"/>
          </p:nvPr>
        </p:nvSpPr>
        <p:spPr>
          <a:xfrm>
            <a:off x="500152" y="2057400"/>
            <a:ext cx="4271874"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7" name="Tijdelijke aanduiding voor dianummer 6">
            <a:extLst>
              <a:ext uri="{FF2B5EF4-FFF2-40B4-BE49-F238E27FC236}">
                <a16:creationId xmlns:a16="http://schemas.microsoft.com/office/drawing/2014/main" id="{D06C10C0-F973-49C5-AEFC-1A3102CF0590}"/>
              </a:ext>
            </a:extLst>
          </p:cNvPr>
          <p:cNvSpPr>
            <a:spLocks noGrp="1"/>
          </p:cNvSpPr>
          <p:nvPr>
            <p:ph type="sldNum" sz="quarter" idx="12"/>
          </p:nvPr>
        </p:nvSpPr>
        <p:spPr/>
        <p:txBody>
          <a:bodyPr/>
          <a:lstStyle>
            <a:lvl1pPr algn="ctr">
              <a:defRPr/>
            </a:lvl1pPr>
          </a:lstStyle>
          <a:p>
            <a:fld id="{D8C3ED90-551A-4664-83CF-BDCE553D39C6}" type="slidenum">
              <a:rPr lang="nl-NL" smtClean="0"/>
              <a:pPr/>
              <a:t>‹nr.›</a:t>
            </a:fld>
            <a:endParaRPr lang="nl-NL" dirty="0"/>
          </a:p>
        </p:txBody>
      </p:sp>
      <p:sp>
        <p:nvSpPr>
          <p:cNvPr id="8" name="Tijdelijke aanduiding voor voettekst 4">
            <a:extLst>
              <a:ext uri="{FF2B5EF4-FFF2-40B4-BE49-F238E27FC236}">
                <a16:creationId xmlns:a16="http://schemas.microsoft.com/office/drawing/2014/main" id="{27D20D3F-0293-469F-BDCD-B75E6BF3A7AD}"/>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Tree>
    <p:extLst>
      <p:ext uri="{BB962C8B-B14F-4D97-AF65-F5344CB8AC3E}">
        <p14:creationId xmlns:p14="http://schemas.microsoft.com/office/powerpoint/2010/main" val="27048048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1_AU_Foto_dias">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964B0109-7B30-4ED1-AA7E-08D3C2E07030}"/>
              </a:ext>
            </a:extLst>
          </p:cNvPr>
          <p:cNvSpPr>
            <a:spLocks noGrp="1"/>
          </p:cNvSpPr>
          <p:nvPr>
            <p:ph type="pic" sz="quarter" idx="10"/>
          </p:nvPr>
        </p:nvSpPr>
        <p:spPr>
          <a:xfrm>
            <a:off x="0" y="0"/>
            <a:ext cx="12192000" cy="5831300"/>
          </a:xfrm>
          <a:prstGeom prst="rect">
            <a:avLst/>
          </a:prstGeom>
          <a:solidFill>
            <a:schemeClr val="tx2">
              <a:lumMod val="20000"/>
              <a:lumOff val="80000"/>
            </a:schemeClr>
          </a:solidFill>
        </p:spPr>
        <p:txBody>
          <a:bodyPr anchor="ctr" anchorCtr="0"/>
          <a:lstStyle>
            <a:lvl1pPr marL="0" indent="0" algn="ctr">
              <a:buNone/>
              <a:defRPr>
                <a:solidFill>
                  <a:schemeClr val="accent2"/>
                </a:solidFill>
              </a:defRPr>
            </a:lvl1pPr>
          </a:lstStyle>
          <a:p>
            <a:endParaRPr lang="nl-NL" dirty="0"/>
          </a:p>
        </p:txBody>
      </p:sp>
      <p:pic>
        <p:nvPicPr>
          <p:cNvPr id="9" name="Afbeelding 8">
            <a:extLst>
              <a:ext uri="{FF2B5EF4-FFF2-40B4-BE49-F238E27FC236}">
                <a16:creationId xmlns:a16="http://schemas.microsoft.com/office/drawing/2014/main" id="{EF1D3904-1F96-4FF9-ACB2-5498301DF0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2" name="Stroomdiagram: Ophalen 11">
            <a:extLst>
              <a:ext uri="{FF2B5EF4-FFF2-40B4-BE49-F238E27FC236}">
                <a16:creationId xmlns:a16="http://schemas.microsoft.com/office/drawing/2014/main" id="{85603DF7-9680-4D41-9A3C-2D198DAAE197}"/>
              </a:ext>
            </a:extLst>
          </p:cNvPr>
          <p:cNvSpPr/>
          <p:nvPr userDrawn="1"/>
        </p:nvSpPr>
        <p:spPr>
          <a:xfrm rot="10800000">
            <a:off x="11447630" y="-1182"/>
            <a:ext cx="508460" cy="508460"/>
          </a:xfrm>
          <a:prstGeom prst="flowChartExtra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ijdelijke aanduiding voor voettekst 4">
            <a:extLst>
              <a:ext uri="{FF2B5EF4-FFF2-40B4-BE49-F238E27FC236}">
                <a16:creationId xmlns:a16="http://schemas.microsoft.com/office/drawing/2014/main" id="{951A61AB-4EA7-458D-99FD-DBB36590C7B7}"/>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14" name="Tijdelijke aanduiding voor dianummer 5">
            <a:extLst>
              <a:ext uri="{FF2B5EF4-FFF2-40B4-BE49-F238E27FC236}">
                <a16:creationId xmlns:a16="http://schemas.microsoft.com/office/drawing/2014/main" id="{0D54E29C-C31A-48D0-80B3-48362A64B21C}"/>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3083153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2_AU_Foto_dias">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964B0109-7B30-4ED1-AA7E-08D3C2E07030}"/>
              </a:ext>
            </a:extLst>
          </p:cNvPr>
          <p:cNvSpPr>
            <a:spLocks noGrp="1"/>
          </p:cNvSpPr>
          <p:nvPr>
            <p:ph type="pic" sz="quarter" idx="10"/>
          </p:nvPr>
        </p:nvSpPr>
        <p:spPr>
          <a:xfrm>
            <a:off x="335279" y="601980"/>
            <a:ext cx="5638801" cy="5334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0" name="Tijdelijke aanduiding voor afbeelding 3">
            <a:extLst>
              <a:ext uri="{FF2B5EF4-FFF2-40B4-BE49-F238E27FC236}">
                <a16:creationId xmlns:a16="http://schemas.microsoft.com/office/drawing/2014/main" id="{BDF63DDE-2826-4255-9C1E-3BF792505D62}"/>
              </a:ext>
            </a:extLst>
          </p:cNvPr>
          <p:cNvSpPr>
            <a:spLocks noGrp="1"/>
          </p:cNvSpPr>
          <p:nvPr>
            <p:ph type="pic" sz="quarter" idx="11"/>
          </p:nvPr>
        </p:nvSpPr>
        <p:spPr>
          <a:xfrm>
            <a:off x="6233160" y="601980"/>
            <a:ext cx="5638801" cy="5334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pic>
        <p:nvPicPr>
          <p:cNvPr id="11" name="Afbeelding 10">
            <a:extLst>
              <a:ext uri="{FF2B5EF4-FFF2-40B4-BE49-F238E27FC236}">
                <a16:creationId xmlns:a16="http://schemas.microsoft.com/office/drawing/2014/main" id="{0D6DF629-3DE6-4E14-BCD4-DCC58E53551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3" name="Tijdelijke aanduiding voor voettekst 4">
            <a:extLst>
              <a:ext uri="{FF2B5EF4-FFF2-40B4-BE49-F238E27FC236}">
                <a16:creationId xmlns:a16="http://schemas.microsoft.com/office/drawing/2014/main" id="{2D4922D8-B371-43B9-8228-26301771E552}"/>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14" name="Tijdelijke aanduiding voor dianummer 5">
            <a:extLst>
              <a:ext uri="{FF2B5EF4-FFF2-40B4-BE49-F238E27FC236}">
                <a16:creationId xmlns:a16="http://schemas.microsoft.com/office/drawing/2014/main" id="{D72631DC-E958-40C1-BA59-40334D97FBF8}"/>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16847319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AU_Titeldia">
    <p:spTree>
      <p:nvGrpSpPr>
        <p:cNvPr id="1" name=""/>
        <p:cNvGrpSpPr/>
        <p:nvPr/>
      </p:nvGrpSpPr>
      <p:grpSpPr>
        <a:xfrm>
          <a:off x="0" y="0"/>
          <a:ext cx="0" cy="0"/>
          <a:chOff x="0" y="0"/>
          <a:chExt cx="0" cy="0"/>
        </a:xfrm>
      </p:grpSpPr>
      <p:pic>
        <p:nvPicPr>
          <p:cNvPr id="14" name="Afbeelding 13">
            <a:extLst>
              <a:ext uri="{FF2B5EF4-FFF2-40B4-BE49-F238E27FC236}">
                <a16:creationId xmlns:a16="http://schemas.microsoft.com/office/drawing/2014/main" id="{7B9A101C-AC1E-402E-8D6F-326CD137F4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699" y="0"/>
            <a:ext cx="12184602" cy="6857999"/>
          </a:xfrm>
          <a:prstGeom prst="rect">
            <a:avLst/>
          </a:prstGeom>
        </p:spPr>
      </p:pic>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163885" y="1951597"/>
            <a:ext cx="11860529" cy="1117917"/>
          </a:xfrm>
          <a:prstGeom prst="rect">
            <a:avLst/>
          </a:prstGeom>
        </p:spPr>
        <p:txBody>
          <a:bodyPr anchor="t" anchorCtr="0"/>
          <a:lstStyle>
            <a:lvl1pPr algn="ctr">
              <a:defRPr sz="5000" b="1" cap="all" baseline="0">
                <a:solidFill>
                  <a:schemeClr val="accent2"/>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163885" y="3168568"/>
            <a:ext cx="11860530" cy="1239837"/>
          </a:xfrm>
          <a:prstGeom prst="rect">
            <a:avLst/>
          </a:prstGeom>
        </p:spPr>
        <p:txBody>
          <a:bodyPr/>
          <a:lstStyle>
            <a:lvl1pPr marL="0" indent="0" algn="ctr">
              <a:buNone/>
              <a:defRPr sz="3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15" name="Afbeelding 14">
            <a:extLst>
              <a:ext uri="{FF2B5EF4-FFF2-40B4-BE49-F238E27FC236}">
                <a16:creationId xmlns:a16="http://schemas.microsoft.com/office/drawing/2014/main" id="{C5FAB11A-9AFA-4051-A703-E6F44D6EEA5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7399" y="6063211"/>
            <a:ext cx="12195700" cy="562877"/>
          </a:xfrm>
          <a:prstGeom prst="rect">
            <a:avLst/>
          </a:prstGeom>
        </p:spPr>
      </p:pic>
    </p:spTree>
    <p:extLst>
      <p:ext uri="{BB962C8B-B14F-4D97-AF65-F5344CB8AC3E}">
        <p14:creationId xmlns:p14="http://schemas.microsoft.com/office/powerpoint/2010/main" val="1331149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3_AU_Foto_dias">
    <p:spTree>
      <p:nvGrpSpPr>
        <p:cNvPr id="1" name=""/>
        <p:cNvGrpSpPr/>
        <p:nvPr/>
      </p:nvGrpSpPr>
      <p:grpSpPr>
        <a:xfrm>
          <a:off x="0" y="0"/>
          <a:ext cx="0" cy="0"/>
          <a:chOff x="0" y="0"/>
          <a:chExt cx="0" cy="0"/>
        </a:xfrm>
      </p:grpSpPr>
      <p:sp>
        <p:nvSpPr>
          <p:cNvPr id="4" name="Tijdelijke aanduiding voor afbeelding 3">
            <a:extLst>
              <a:ext uri="{FF2B5EF4-FFF2-40B4-BE49-F238E27FC236}">
                <a16:creationId xmlns:a16="http://schemas.microsoft.com/office/drawing/2014/main" id="{964B0109-7B30-4ED1-AA7E-08D3C2E07030}"/>
              </a:ext>
            </a:extLst>
          </p:cNvPr>
          <p:cNvSpPr>
            <a:spLocks noGrp="1"/>
          </p:cNvSpPr>
          <p:nvPr>
            <p:ph type="pic" sz="quarter" idx="10"/>
          </p:nvPr>
        </p:nvSpPr>
        <p:spPr>
          <a:xfrm>
            <a:off x="335279" y="598488"/>
            <a:ext cx="3589021" cy="531114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8" name="Tijdelijke aanduiding voor afbeelding 3">
            <a:extLst>
              <a:ext uri="{FF2B5EF4-FFF2-40B4-BE49-F238E27FC236}">
                <a16:creationId xmlns:a16="http://schemas.microsoft.com/office/drawing/2014/main" id="{50D58FAF-BA60-4FDD-BF0E-284F4BA4B887}"/>
              </a:ext>
            </a:extLst>
          </p:cNvPr>
          <p:cNvSpPr>
            <a:spLocks noGrp="1"/>
          </p:cNvSpPr>
          <p:nvPr>
            <p:ph type="pic" sz="quarter" idx="12"/>
          </p:nvPr>
        </p:nvSpPr>
        <p:spPr>
          <a:xfrm>
            <a:off x="8284783" y="598488"/>
            <a:ext cx="3589021" cy="531114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9" name="Tijdelijke aanduiding voor afbeelding 3">
            <a:extLst>
              <a:ext uri="{FF2B5EF4-FFF2-40B4-BE49-F238E27FC236}">
                <a16:creationId xmlns:a16="http://schemas.microsoft.com/office/drawing/2014/main" id="{5C1A82B2-7F08-4F16-9BD9-B9956EE026F8}"/>
              </a:ext>
            </a:extLst>
          </p:cNvPr>
          <p:cNvSpPr>
            <a:spLocks noGrp="1"/>
          </p:cNvSpPr>
          <p:nvPr>
            <p:ph type="pic" sz="quarter" idx="13"/>
          </p:nvPr>
        </p:nvSpPr>
        <p:spPr>
          <a:xfrm>
            <a:off x="4301489" y="594360"/>
            <a:ext cx="3589021" cy="531114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voettekst 4">
            <a:extLst>
              <a:ext uri="{FF2B5EF4-FFF2-40B4-BE49-F238E27FC236}">
                <a16:creationId xmlns:a16="http://schemas.microsoft.com/office/drawing/2014/main" id="{1532E9BB-6522-4E11-84C2-92E5EA5FD798}"/>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12" name="Tijdelijke aanduiding voor dianummer 5">
            <a:extLst>
              <a:ext uri="{FF2B5EF4-FFF2-40B4-BE49-F238E27FC236}">
                <a16:creationId xmlns:a16="http://schemas.microsoft.com/office/drawing/2014/main" id="{3A76B6B4-82DD-417A-A17D-5E8358814BCE}"/>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5937451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4_AU_Foto_dias">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afbeelding 3">
            <a:extLst>
              <a:ext uri="{FF2B5EF4-FFF2-40B4-BE49-F238E27FC236}">
                <a16:creationId xmlns:a16="http://schemas.microsoft.com/office/drawing/2014/main" id="{EFE4CABB-0BC7-45BA-A821-2F4C7E40B672}"/>
              </a:ext>
            </a:extLst>
          </p:cNvPr>
          <p:cNvSpPr>
            <a:spLocks noGrp="1"/>
          </p:cNvSpPr>
          <p:nvPr>
            <p:ph type="pic" sz="quarter" idx="10"/>
          </p:nvPr>
        </p:nvSpPr>
        <p:spPr>
          <a:xfrm>
            <a:off x="335279" y="638129"/>
            <a:ext cx="5638801"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2" name="Tijdelijke aanduiding voor afbeelding 3">
            <a:extLst>
              <a:ext uri="{FF2B5EF4-FFF2-40B4-BE49-F238E27FC236}">
                <a16:creationId xmlns:a16="http://schemas.microsoft.com/office/drawing/2014/main" id="{EA5FFC37-08F5-4698-B281-36DF31927132}"/>
              </a:ext>
            </a:extLst>
          </p:cNvPr>
          <p:cNvSpPr>
            <a:spLocks noGrp="1"/>
          </p:cNvSpPr>
          <p:nvPr>
            <p:ph type="pic" sz="quarter" idx="11"/>
          </p:nvPr>
        </p:nvSpPr>
        <p:spPr>
          <a:xfrm>
            <a:off x="6233160" y="638129"/>
            <a:ext cx="5638801"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7" name="Tijdelijke aanduiding voor afbeelding 3">
            <a:extLst>
              <a:ext uri="{FF2B5EF4-FFF2-40B4-BE49-F238E27FC236}">
                <a16:creationId xmlns:a16="http://schemas.microsoft.com/office/drawing/2014/main" id="{632FBD77-B1A1-42CC-A6EF-05ACB7D74959}"/>
              </a:ext>
            </a:extLst>
          </p:cNvPr>
          <p:cNvSpPr>
            <a:spLocks noGrp="1"/>
          </p:cNvSpPr>
          <p:nvPr>
            <p:ph type="pic" sz="quarter" idx="12"/>
          </p:nvPr>
        </p:nvSpPr>
        <p:spPr>
          <a:xfrm>
            <a:off x="335279" y="3385500"/>
            <a:ext cx="5638801"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8" name="Tijdelijke aanduiding voor afbeelding 3">
            <a:extLst>
              <a:ext uri="{FF2B5EF4-FFF2-40B4-BE49-F238E27FC236}">
                <a16:creationId xmlns:a16="http://schemas.microsoft.com/office/drawing/2014/main" id="{8736E2AA-9735-4D82-B676-1EFB0030E3E5}"/>
              </a:ext>
            </a:extLst>
          </p:cNvPr>
          <p:cNvSpPr>
            <a:spLocks noGrp="1"/>
          </p:cNvSpPr>
          <p:nvPr>
            <p:ph type="pic" sz="quarter" idx="13"/>
          </p:nvPr>
        </p:nvSpPr>
        <p:spPr>
          <a:xfrm>
            <a:off x="6233160" y="3385500"/>
            <a:ext cx="5638801"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9" name="Tijdelijke aanduiding voor voettekst 4">
            <a:extLst>
              <a:ext uri="{FF2B5EF4-FFF2-40B4-BE49-F238E27FC236}">
                <a16:creationId xmlns:a16="http://schemas.microsoft.com/office/drawing/2014/main" id="{BF1F3B2B-0ADC-4E52-9F66-01DE20792E40}"/>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20" name="Tijdelijke aanduiding voor dianummer 5">
            <a:extLst>
              <a:ext uri="{FF2B5EF4-FFF2-40B4-BE49-F238E27FC236}">
                <a16:creationId xmlns:a16="http://schemas.microsoft.com/office/drawing/2014/main" id="{04987E54-BF30-4253-8A38-6873251FAE63}"/>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32569129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45_AU_Foto_dias">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afbeelding 3">
            <a:extLst>
              <a:ext uri="{FF2B5EF4-FFF2-40B4-BE49-F238E27FC236}">
                <a16:creationId xmlns:a16="http://schemas.microsoft.com/office/drawing/2014/main" id="{EFE4CABB-0BC7-45BA-A821-2F4C7E40B672}"/>
              </a:ext>
            </a:extLst>
          </p:cNvPr>
          <p:cNvSpPr>
            <a:spLocks noGrp="1"/>
          </p:cNvSpPr>
          <p:nvPr>
            <p:ph type="pic" sz="quarter" idx="10"/>
          </p:nvPr>
        </p:nvSpPr>
        <p:spPr>
          <a:xfrm>
            <a:off x="377188" y="617220"/>
            <a:ext cx="2790000" cy="52943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8" name="Tijdelijke aanduiding voor afbeelding 3">
            <a:extLst>
              <a:ext uri="{FF2B5EF4-FFF2-40B4-BE49-F238E27FC236}">
                <a16:creationId xmlns:a16="http://schemas.microsoft.com/office/drawing/2014/main" id="{87AD5712-65C8-4E07-9785-78C8E059B3C0}"/>
              </a:ext>
            </a:extLst>
          </p:cNvPr>
          <p:cNvSpPr>
            <a:spLocks noGrp="1"/>
          </p:cNvSpPr>
          <p:nvPr>
            <p:ph type="pic" sz="quarter" idx="11"/>
          </p:nvPr>
        </p:nvSpPr>
        <p:spPr>
          <a:xfrm>
            <a:off x="3262193" y="617220"/>
            <a:ext cx="2790000" cy="52943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9" name="Tijdelijke aanduiding voor afbeelding 3">
            <a:extLst>
              <a:ext uri="{FF2B5EF4-FFF2-40B4-BE49-F238E27FC236}">
                <a16:creationId xmlns:a16="http://schemas.microsoft.com/office/drawing/2014/main" id="{F456CDD2-9DE5-41FB-AFC6-8D83FE1C79D2}"/>
              </a:ext>
            </a:extLst>
          </p:cNvPr>
          <p:cNvSpPr>
            <a:spLocks noGrp="1"/>
          </p:cNvSpPr>
          <p:nvPr>
            <p:ph type="pic" sz="quarter" idx="12"/>
          </p:nvPr>
        </p:nvSpPr>
        <p:spPr>
          <a:xfrm>
            <a:off x="6147198" y="617220"/>
            <a:ext cx="2790000" cy="52943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20" name="Tijdelijke aanduiding voor afbeelding 3">
            <a:extLst>
              <a:ext uri="{FF2B5EF4-FFF2-40B4-BE49-F238E27FC236}">
                <a16:creationId xmlns:a16="http://schemas.microsoft.com/office/drawing/2014/main" id="{1DC32B66-5A3F-4E4D-993D-A0C0214DD322}"/>
              </a:ext>
            </a:extLst>
          </p:cNvPr>
          <p:cNvSpPr>
            <a:spLocks noGrp="1"/>
          </p:cNvSpPr>
          <p:nvPr>
            <p:ph type="pic" sz="quarter" idx="13"/>
          </p:nvPr>
        </p:nvSpPr>
        <p:spPr>
          <a:xfrm>
            <a:off x="9032203" y="617220"/>
            <a:ext cx="2790000" cy="52943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21" name="Tijdelijke aanduiding voor voettekst 4">
            <a:extLst>
              <a:ext uri="{FF2B5EF4-FFF2-40B4-BE49-F238E27FC236}">
                <a16:creationId xmlns:a16="http://schemas.microsoft.com/office/drawing/2014/main" id="{B084F649-B305-41E6-AFF4-F4BF5D850D8B}"/>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22" name="Tijdelijke aanduiding voor dianummer 5">
            <a:extLst>
              <a:ext uri="{FF2B5EF4-FFF2-40B4-BE49-F238E27FC236}">
                <a16:creationId xmlns:a16="http://schemas.microsoft.com/office/drawing/2014/main" id="{E89F871F-E8F1-40FA-B805-F6CD9AC372C8}"/>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29999142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6_AU_Foto_dias">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afbeelding 3">
            <a:extLst>
              <a:ext uri="{FF2B5EF4-FFF2-40B4-BE49-F238E27FC236}">
                <a16:creationId xmlns:a16="http://schemas.microsoft.com/office/drawing/2014/main" id="{EFE4CABB-0BC7-45BA-A821-2F4C7E40B672}"/>
              </a:ext>
            </a:extLst>
          </p:cNvPr>
          <p:cNvSpPr>
            <a:spLocks noGrp="1"/>
          </p:cNvSpPr>
          <p:nvPr>
            <p:ph type="pic" sz="quarter" idx="10"/>
          </p:nvPr>
        </p:nvSpPr>
        <p:spPr>
          <a:xfrm>
            <a:off x="377188" y="655320"/>
            <a:ext cx="5682394" cy="52562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9" name="Tijdelijke aanduiding voor afbeelding 3">
            <a:extLst>
              <a:ext uri="{FF2B5EF4-FFF2-40B4-BE49-F238E27FC236}">
                <a16:creationId xmlns:a16="http://schemas.microsoft.com/office/drawing/2014/main" id="{F456CDD2-9DE5-41FB-AFC6-8D83FE1C79D2}"/>
              </a:ext>
            </a:extLst>
          </p:cNvPr>
          <p:cNvSpPr>
            <a:spLocks noGrp="1"/>
          </p:cNvSpPr>
          <p:nvPr>
            <p:ph type="pic" sz="quarter" idx="12"/>
          </p:nvPr>
        </p:nvSpPr>
        <p:spPr>
          <a:xfrm>
            <a:off x="6147198" y="655320"/>
            <a:ext cx="2790000" cy="52562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20" name="Tijdelijke aanduiding voor afbeelding 3">
            <a:extLst>
              <a:ext uri="{FF2B5EF4-FFF2-40B4-BE49-F238E27FC236}">
                <a16:creationId xmlns:a16="http://schemas.microsoft.com/office/drawing/2014/main" id="{1DC32B66-5A3F-4E4D-993D-A0C0214DD322}"/>
              </a:ext>
            </a:extLst>
          </p:cNvPr>
          <p:cNvSpPr>
            <a:spLocks noGrp="1"/>
          </p:cNvSpPr>
          <p:nvPr>
            <p:ph type="pic" sz="quarter" idx="13"/>
          </p:nvPr>
        </p:nvSpPr>
        <p:spPr>
          <a:xfrm>
            <a:off x="9032203" y="655320"/>
            <a:ext cx="2790000" cy="525628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8" name="Tijdelijke aanduiding voor voettekst 4">
            <a:extLst>
              <a:ext uri="{FF2B5EF4-FFF2-40B4-BE49-F238E27FC236}">
                <a16:creationId xmlns:a16="http://schemas.microsoft.com/office/drawing/2014/main" id="{B1226A44-BF5D-4060-9AE8-28F38F3FDFF8}"/>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9" name="Tijdelijke aanduiding voor dianummer 5">
            <a:extLst>
              <a:ext uri="{FF2B5EF4-FFF2-40B4-BE49-F238E27FC236}">
                <a16:creationId xmlns:a16="http://schemas.microsoft.com/office/drawing/2014/main" id="{65A9F9FE-704C-4C4D-B66C-A782A43C4A42}"/>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97067613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7_AU_Foto_dias">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afbeelding 3">
            <a:extLst>
              <a:ext uri="{FF2B5EF4-FFF2-40B4-BE49-F238E27FC236}">
                <a16:creationId xmlns:a16="http://schemas.microsoft.com/office/drawing/2014/main" id="{EFE4CABB-0BC7-45BA-A821-2F4C7E40B672}"/>
              </a:ext>
            </a:extLst>
          </p:cNvPr>
          <p:cNvSpPr>
            <a:spLocks noGrp="1"/>
          </p:cNvSpPr>
          <p:nvPr>
            <p:ph type="pic" sz="quarter" idx="10"/>
          </p:nvPr>
        </p:nvSpPr>
        <p:spPr>
          <a:xfrm>
            <a:off x="331468" y="892630"/>
            <a:ext cx="5682394" cy="5018975"/>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9" name="Tijdelijke aanduiding voor afbeelding 3">
            <a:extLst>
              <a:ext uri="{FF2B5EF4-FFF2-40B4-BE49-F238E27FC236}">
                <a16:creationId xmlns:a16="http://schemas.microsoft.com/office/drawing/2014/main" id="{F456CDD2-9DE5-41FB-AFC6-8D83FE1C79D2}"/>
              </a:ext>
            </a:extLst>
          </p:cNvPr>
          <p:cNvSpPr>
            <a:spLocks noGrp="1"/>
          </p:cNvSpPr>
          <p:nvPr>
            <p:ph type="pic" sz="quarter" idx="12"/>
          </p:nvPr>
        </p:nvSpPr>
        <p:spPr>
          <a:xfrm>
            <a:off x="6173870" y="892630"/>
            <a:ext cx="2790000" cy="243106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8" name="Tijdelijke aanduiding voor afbeelding 3">
            <a:extLst>
              <a:ext uri="{FF2B5EF4-FFF2-40B4-BE49-F238E27FC236}">
                <a16:creationId xmlns:a16="http://schemas.microsoft.com/office/drawing/2014/main" id="{E4D232C0-34C7-49DA-B9E5-02E52B1AAFAC}"/>
              </a:ext>
            </a:extLst>
          </p:cNvPr>
          <p:cNvSpPr>
            <a:spLocks noGrp="1"/>
          </p:cNvSpPr>
          <p:nvPr>
            <p:ph type="pic" sz="quarter" idx="14"/>
          </p:nvPr>
        </p:nvSpPr>
        <p:spPr>
          <a:xfrm>
            <a:off x="6173870" y="3480540"/>
            <a:ext cx="2790000" cy="243106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9" name="Tijdelijke aanduiding voor afbeelding 3">
            <a:extLst>
              <a:ext uri="{FF2B5EF4-FFF2-40B4-BE49-F238E27FC236}">
                <a16:creationId xmlns:a16="http://schemas.microsoft.com/office/drawing/2014/main" id="{329E3F1E-9A3F-4BA6-9D9F-B7A36AC61A4C}"/>
              </a:ext>
            </a:extLst>
          </p:cNvPr>
          <p:cNvSpPr>
            <a:spLocks noGrp="1"/>
          </p:cNvSpPr>
          <p:nvPr>
            <p:ph type="pic" sz="quarter" idx="15"/>
          </p:nvPr>
        </p:nvSpPr>
        <p:spPr>
          <a:xfrm>
            <a:off x="9123879" y="892630"/>
            <a:ext cx="2790000" cy="243106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2" name="Tijdelijke aanduiding voor afbeelding 3">
            <a:extLst>
              <a:ext uri="{FF2B5EF4-FFF2-40B4-BE49-F238E27FC236}">
                <a16:creationId xmlns:a16="http://schemas.microsoft.com/office/drawing/2014/main" id="{BB429E02-B1C7-4E74-8885-978B1CBD7CF3}"/>
              </a:ext>
            </a:extLst>
          </p:cNvPr>
          <p:cNvSpPr>
            <a:spLocks noGrp="1"/>
          </p:cNvSpPr>
          <p:nvPr>
            <p:ph type="pic" sz="quarter" idx="16"/>
          </p:nvPr>
        </p:nvSpPr>
        <p:spPr>
          <a:xfrm>
            <a:off x="9123879" y="3480540"/>
            <a:ext cx="2790000" cy="2431066"/>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4" name="Tijdelijke aanduiding voor voettekst 4">
            <a:extLst>
              <a:ext uri="{FF2B5EF4-FFF2-40B4-BE49-F238E27FC236}">
                <a16:creationId xmlns:a16="http://schemas.microsoft.com/office/drawing/2014/main" id="{904289F4-E1F6-4B41-B703-ADDE1CD587F8}"/>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15" name="Tijdelijke aanduiding voor dianummer 5">
            <a:extLst>
              <a:ext uri="{FF2B5EF4-FFF2-40B4-BE49-F238E27FC236}">
                <a16:creationId xmlns:a16="http://schemas.microsoft.com/office/drawing/2014/main" id="{D0FEADFF-42BF-4EB7-9737-AFCE02483970}"/>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27198873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8_AU_Foto_dias">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9" name="Tijdelijke aanduiding voor afbeelding 3">
            <a:extLst>
              <a:ext uri="{FF2B5EF4-FFF2-40B4-BE49-F238E27FC236}">
                <a16:creationId xmlns:a16="http://schemas.microsoft.com/office/drawing/2014/main" id="{F456CDD2-9DE5-41FB-AFC6-8D83FE1C79D2}"/>
              </a:ext>
            </a:extLst>
          </p:cNvPr>
          <p:cNvSpPr>
            <a:spLocks noGrp="1"/>
          </p:cNvSpPr>
          <p:nvPr>
            <p:ph type="pic" sz="quarter" idx="12"/>
          </p:nvPr>
        </p:nvSpPr>
        <p:spPr>
          <a:xfrm>
            <a:off x="500151" y="640687"/>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8" name="Tijdelijke aanduiding voor afbeelding 3">
            <a:extLst>
              <a:ext uri="{FF2B5EF4-FFF2-40B4-BE49-F238E27FC236}">
                <a16:creationId xmlns:a16="http://schemas.microsoft.com/office/drawing/2014/main" id="{E4D232C0-34C7-49DA-B9E5-02E52B1AAFAC}"/>
              </a:ext>
            </a:extLst>
          </p:cNvPr>
          <p:cNvSpPr>
            <a:spLocks noGrp="1"/>
          </p:cNvSpPr>
          <p:nvPr>
            <p:ph type="pic" sz="quarter" idx="14"/>
          </p:nvPr>
        </p:nvSpPr>
        <p:spPr>
          <a:xfrm>
            <a:off x="500151" y="3334966"/>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3" name="Tijdelijke aanduiding voor afbeelding 3">
            <a:extLst>
              <a:ext uri="{FF2B5EF4-FFF2-40B4-BE49-F238E27FC236}">
                <a16:creationId xmlns:a16="http://schemas.microsoft.com/office/drawing/2014/main" id="{6B6A184C-96B9-4536-9DF3-15F59F6DA778}"/>
              </a:ext>
            </a:extLst>
          </p:cNvPr>
          <p:cNvSpPr>
            <a:spLocks noGrp="1"/>
          </p:cNvSpPr>
          <p:nvPr>
            <p:ph type="pic" sz="quarter" idx="15"/>
          </p:nvPr>
        </p:nvSpPr>
        <p:spPr>
          <a:xfrm>
            <a:off x="4357730" y="640687"/>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4" name="Tijdelijke aanduiding voor afbeelding 3">
            <a:extLst>
              <a:ext uri="{FF2B5EF4-FFF2-40B4-BE49-F238E27FC236}">
                <a16:creationId xmlns:a16="http://schemas.microsoft.com/office/drawing/2014/main" id="{CB336269-0F1E-47D9-A0D1-24231FD7EC9A}"/>
              </a:ext>
            </a:extLst>
          </p:cNvPr>
          <p:cNvSpPr>
            <a:spLocks noGrp="1"/>
          </p:cNvSpPr>
          <p:nvPr>
            <p:ph type="pic" sz="quarter" idx="16"/>
          </p:nvPr>
        </p:nvSpPr>
        <p:spPr>
          <a:xfrm>
            <a:off x="4357730" y="3334966"/>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5" name="Tijdelijke aanduiding voor afbeelding 3">
            <a:extLst>
              <a:ext uri="{FF2B5EF4-FFF2-40B4-BE49-F238E27FC236}">
                <a16:creationId xmlns:a16="http://schemas.microsoft.com/office/drawing/2014/main" id="{D769FBCF-BAC3-440F-8868-F93190225BB4}"/>
              </a:ext>
            </a:extLst>
          </p:cNvPr>
          <p:cNvSpPr>
            <a:spLocks noGrp="1"/>
          </p:cNvSpPr>
          <p:nvPr>
            <p:ph type="pic" sz="quarter" idx="17"/>
          </p:nvPr>
        </p:nvSpPr>
        <p:spPr>
          <a:xfrm>
            <a:off x="8215309" y="640687"/>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6" name="Tijdelijke aanduiding voor afbeelding 3">
            <a:extLst>
              <a:ext uri="{FF2B5EF4-FFF2-40B4-BE49-F238E27FC236}">
                <a16:creationId xmlns:a16="http://schemas.microsoft.com/office/drawing/2014/main" id="{9B2F3549-614A-4897-B831-37125226956B}"/>
              </a:ext>
            </a:extLst>
          </p:cNvPr>
          <p:cNvSpPr>
            <a:spLocks noGrp="1"/>
          </p:cNvSpPr>
          <p:nvPr>
            <p:ph type="pic" sz="quarter" idx="18"/>
          </p:nvPr>
        </p:nvSpPr>
        <p:spPr>
          <a:xfrm>
            <a:off x="8215309" y="3334966"/>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7" name="Tijdelijke aanduiding voor voettekst 4">
            <a:extLst>
              <a:ext uri="{FF2B5EF4-FFF2-40B4-BE49-F238E27FC236}">
                <a16:creationId xmlns:a16="http://schemas.microsoft.com/office/drawing/2014/main" id="{5FA29D1F-7E1C-4961-B1C7-7BFC578DA646}"/>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18" name="Tijdelijke aanduiding voor dianummer 5">
            <a:extLst>
              <a:ext uri="{FF2B5EF4-FFF2-40B4-BE49-F238E27FC236}">
                <a16:creationId xmlns:a16="http://schemas.microsoft.com/office/drawing/2014/main" id="{2910C452-4D8E-4CF7-8AC9-063FFF3902A2}"/>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3027366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49_AU_Foto_dias">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8" name="Tijdelijke aanduiding voor afbeelding 3">
            <a:extLst>
              <a:ext uri="{FF2B5EF4-FFF2-40B4-BE49-F238E27FC236}">
                <a16:creationId xmlns:a16="http://schemas.microsoft.com/office/drawing/2014/main" id="{E4D232C0-34C7-49DA-B9E5-02E52B1AAFAC}"/>
              </a:ext>
            </a:extLst>
          </p:cNvPr>
          <p:cNvSpPr>
            <a:spLocks noGrp="1"/>
          </p:cNvSpPr>
          <p:nvPr>
            <p:ph type="pic" sz="quarter" idx="14"/>
          </p:nvPr>
        </p:nvSpPr>
        <p:spPr>
          <a:xfrm>
            <a:off x="535070" y="720000"/>
            <a:ext cx="7450690" cy="5191605"/>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5" name="Tijdelijke aanduiding voor afbeelding 3">
            <a:extLst>
              <a:ext uri="{FF2B5EF4-FFF2-40B4-BE49-F238E27FC236}">
                <a16:creationId xmlns:a16="http://schemas.microsoft.com/office/drawing/2014/main" id="{D769FBCF-BAC3-440F-8868-F93190225BB4}"/>
              </a:ext>
            </a:extLst>
          </p:cNvPr>
          <p:cNvSpPr>
            <a:spLocks noGrp="1"/>
          </p:cNvSpPr>
          <p:nvPr>
            <p:ph type="pic" sz="quarter" idx="17"/>
          </p:nvPr>
        </p:nvSpPr>
        <p:spPr>
          <a:xfrm>
            <a:off x="8250228" y="720001"/>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16" name="Tijdelijke aanduiding voor afbeelding 3">
            <a:extLst>
              <a:ext uri="{FF2B5EF4-FFF2-40B4-BE49-F238E27FC236}">
                <a16:creationId xmlns:a16="http://schemas.microsoft.com/office/drawing/2014/main" id="{9B2F3549-614A-4897-B831-37125226956B}"/>
              </a:ext>
            </a:extLst>
          </p:cNvPr>
          <p:cNvSpPr>
            <a:spLocks noGrp="1"/>
          </p:cNvSpPr>
          <p:nvPr>
            <p:ph type="pic" sz="quarter" idx="18"/>
          </p:nvPr>
        </p:nvSpPr>
        <p:spPr>
          <a:xfrm>
            <a:off x="8250228" y="3391606"/>
            <a:ext cx="3600000" cy="2520000"/>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endParaRPr lang="nl-NL" dirty="0"/>
          </a:p>
        </p:txBody>
      </p:sp>
      <p:sp>
        <p:nvSpPr>
          <p:cNvPr id="6" name="Tijdelijke aanduiding voor dianummer 5">
            <a:extLst>
              <a:ext uri="{FF2B5EF4-FFF2-40B4-BE49-F238E27FC236}">
                <a16:creationId xmlns:a16="http://schemas.microsoft.com/office/drawing/2014/main" id="{AB7CAD28-DA84-4D30-A618-2E11F7CA89E7}"/>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800">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221329407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4_AU_Titeldia">
    <p:spTree>
      <p:nvGrpSpPr>
        <p:cNvPr id="1" name=""/>
        <p:cNvGrpSpPr/>
        <p:nvPr/>
      </p:nvGrpSpPr>
      <p:grpSpPr>
        <a:xfrm>
          <a:off x="0" y="0"/>
          <a:ext cx="0" cy="0"/>
          <a:chOff x="0" y="0"/>
          <a:chExt cx="0" cy="0"/>
        </a:xfrm>
      </p:grpSpPr>
      <p:pic>
        <p:nvPicPr>
          <p:cNvPr id="14" name="Afbeelding 13">
            <a:extLst>
              <a:ext uri="{FF2B5EF4-FFF2-40B4-BE49-F238E27FC236}">
                <a16:creationId xmlns:a16="http://schemas.microsoft.com/office/drawing/2014/main" id="{7B9A101C-AC1E-402E-8D6F-326CD137F4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700" y="0"/>
            <a:ext cx="12184600" cy="6857999"/>
          </a:xfrm>
          <a:prstGeom prst="rect">
            <a:avLst/>
          </a:prstGeom>
        </p:spPr>
      </p:pic>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701040" y="1951597"/>
            <a:ext cx="10713720" cy="1117917"/>
          </a:xfrm>
          <a:prstGeom prst="rect">
            <a:avLst/>
          </a:prstGeom>
        </p:spPr>
        <p:txBody>
          <a:bodyPr anchor="t" anchorCtr="0"/>
          <a:lstStyle>
            <a:lvl1pPr algn="l">
              <a:defRPr sz="5000" b="1" cap="none" baseline="0">
                <a:solidFill>
                  <a:schemeClr val="accent2"/>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701041" y="3168568"/>
            <a:ext cx="10713719" cy="824312"/>
          </a:xfrm>
          <a:prstGeom prst="rect">
            <a:avLst/>
          </a:prstGeom>
        </p:spPr>
        <p:txBody>
          <a:bodyPr/>
          <a:lstStyle>
            <a:lvl1pPr marL="0" indent="0" algn="l">
              <a:buNone/>
              <a:defRPr sz="3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9" name="Afbeelding 8">
            <a:extLst>
              <a:ext uri="{FF2B5EF4-FFF2-40B4-BE49-F238E27FC236}">
                <a16:creationId xmlns:a16="http://schemas.microsoft.com/office/drawing/2014/main" id="{8484BB10-E9E4-465A-B483-2A86FBF6C45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7399" y="6063211"/>
            <a:ext cx="12195700" cy="562877"/>
          </a:xfrm>
          <a:prstGeom prst="rect">
            <a:avLst/>
          </a:prstGeom>
        </p:spPr>
      </p:pic>
    </p:spTree>
    <p:extLst>
      <p:ext uri="{BB962C8B-B14F-4D97-AF65-F5344CB8AC3E}">
        <p14:creationId xmlns:p14="http://schemas.microsoft.com/office/powerpoint/2010/main" val="2046406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5_AU_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DF515693-2868-4F13-89D1-87F8759EAE3D}"/>
              </a:ext>
            </a:extLst>
          </p:cNvPr>
          <p:cNvSpPr/>
          <p:nvPr userDrawn="1"/>
        </p:nvSpPr>
        <p:spPr>
          <a:xfrm>
            <a:off x="0" y="5778000"/>
            <a:ext cx="12192000" cy="108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afbeelding 3">
            <a:extLst>
              <a:ext uri="{FF2B5EF4-FFF2-40B4-BE49-F238E27FC236}">
                <a16:creationId xmlns:a16="http://schemas.microsoft.com/office/drawing/2014/main" id="{964B0109-7B30-4ED1-AA7E-08D3C2E07030}"/>
              </a:ext>
            </a:extLst>
          </p:cNvPr>
          <p:cNvSpPr>
            <a:spLocks noGrp="1"/>
          </p:cNvSpPr>
          <p:nvPr>
            <p:ph type="pic" sz="quarter" idx="10"/>
          </p:nvPr>
        </p:nvSpPr>
        <p:spPr>
          <a:xfrm>
            <a:off x="0" y="-1"/>
            <a:ext cx="12192000" cy="5831300"/>
          </a:xfrm>
          <a:prstGeom prst="rect">
            <a:avLst/>
          </a:prstGeom>
          <a:solidFill>
            <a:schemeClr val="tx2">
              <a:lumMod val="20000"/>
              <a:lumOff val="80000"/>
            </a:schemeClr>
          </a:solidFill>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746760" y="4301969"/>
            <a:ext cx="10972800" cy="612133"/>
          </a:xfrm>
          <a:prstGeom prst="rect">
            <a:avLst/>
          </a:prstGeom>
        </p:spPr>
        <p:txBody>
          <a:bodyPr anchor="t" anchorCtr="0"/>
          <a:lstStyle>
            <a:lvl1pPr algn="r">
              <a:defRPr sz="4000" b="1" cap="all" baseline="0">
                <a:solidFill>
                  <a:schemeClr val="bg1"/>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746760" y="4922357"/>
            <a:ext cx="10972800" cy="612133"/>
          </a:xfrm>
          <a:prstGeom prst="rect">
            <a:avLst/>
          </a:prstGeom>
        </p:spPr>
        <p:txBody>
          <a:bodyPr/>
          <a:lstStyle>
            <a:lvl1pPr marL="0" indent="0" algn="r">
              <a:buNone/>
              <a:defRPr sz="3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9" name="Afbeelding 8">
            <a:extLst>
              <a:ext uri="{FF2B5EF4-FFF2-40B4-BE49-F238E27FC236}">
                <a16:creationId xmlns:a16="http://schemas.microsoft.com/office/drawing/2014/main" id="{EF1D3904-1F96-4FF9-ACB2-5498301DF0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Tree>
    <p:extLst>
      <p:ext uri="{BB962C8B-B14F-4D97-AF65-F5344CB8AC3E}">
        <p14:creationId xmlns:p14="http://schemas.microsoft.com/office/powerpoint/2010/main" val="14685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6_AU_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DF515693-2868-4F13-89D1-87F8759EAE3D}"/>
              </a:ext>
            </a:extLst>
          </p:cNvPr>
          <p:cNvSpPr/>
          <p:nvPr userDrawn="1"/>
        </p:nvSpPr>
        <p:spPr>
          <a:xfrm>
            <a:off x="0" y="1"/>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afbeelding 3">
            <a:extLst>
              <a:ext uri="{FF2B5EF4-FFF2-40B4-BE49-F238E27FC236}">
                <a16:creationId xmlns:a16="http://schemas.microsoft.com/office/drawing/2014/main" id="{964B0109-7B30-4ED1-AA7E-08D3C2E07030}"/>
              </a:ext>
            </a:extLst>
          </p:cNvPr>
          <p:cNvSpPr>
            <a:spLocks noGrp="1"/>
          </p:cNvSpPr>
          <p:nvPr>
            <p:ph type="pic" sz="quarter" idx="10"/>
          </p:nvPr>
        </p:nvSpPr>
        <p:spPr>
          <a:xfrm>
            <a:off x="335279" y="482314"/>
            <a:ext cx="5638801" cy="366236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335279" y="4301969"/>
            <a:ext cx="11536682" cy="612133"/>
          </a:xfrm>
          <a:prstGeom prst="rect">
            <a:avLst/>
          </a:prstGeom>
        </p:spPr>
        <p:txBody>
          <a:bodyPr anchor="t" anchorCtr="0"/>
          <a:lstStyle>
            <a:lvl1pPr algn="ctr">
              <a:defRPr sz="4000" b="1" cap="none" baseline="0">
                <a:solidFill>
                  <a:schemeClr val="bg1"/>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335279" y="4922357"/>
            <a:ext cx="11536682" cy="612133"/>
          </a:xfrm>
          <a:prstGeom prst="rect">
            <a:avLst/>
          </a:prstGeom>
        </p:spPr>
        <p:txBody>
          <a:bodyPr/>
          <a:lstStyle>
            <a:lvl1pPr marL="0" indent="0" algn="ctr">
              <a:buNone/>
              <a:defRPr sz="3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10" name="Tijdelijke aanduiding voor afbeelding 3">
            <a:extLst>
              <a:ext uri="{FF2B5EF4-FFF2-40B4-BE49-F238E27FC236}">
                <a16:creationId xmlns:a16="http://schemas.microsoft.com/office/drawing/2014/main" id="{BDF63DDE-2826-4255-9C1E-3BF792505D62}"/>
              </a:ext>
            </a:extLst>
          </p:cNvPr>
          <p:cNvSpPr>
            <a:spLocks noGrp="1"/>
          </p:cNvSpPr>
          <p:nvPr>
            <p:ph type="pic" sz="quarter" idx="11"/>
          </p:nvPr>
        </p:nvSpPr>
        <p:spPr>
          <a:xfrm>
            <a:off x="6233160" y="482314"/>
            <a:ext cx="5638801" cy="366236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0D6DF629-3DE6-4E14-BCD4-DCC58E53551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Tree>
    <p:extLst>
      <p:ext uri="{BB962C8B-B14F-4D97-AF65-F5344CB8AC3E}">
        <p14:creationId xmlns:p14="http://schemas.microsoft.com/office/powerpoint/2010/main" val="1938364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7_AU_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DF515693-2868-4F13-89D1-87F8759EAE3D}"/>
              </a:ext>
            </a:extLst>
          </p:cNvPr>
          <p:cNvSpPr/>
          <p:nvPr userDrawn="1"/>
        </p:nvSpPr>
        <p:spPr>
          <a:xfrm>
            <a:off x="0" y="1"/>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afbeelding 3">
            <a:extLst>
              <a:ext uri="{FF2B5EF4-FFF2-40B4-BE49-F238E27FC236}">
                <a16:creationId xmlns:a16="http://schemas.microsoft.com/office/drawing/2014/main" id="{964B0109-7B30-4ED1-AA7E-08D3C2E07030}"/>
              </a:ext>
            </a:extLst>
          </p:cNvPr>
          <p:cNvSpPr>
            <a:spLocks noGrp="1"/>
          </p:cNvSpPr>
          <p:nvPr>
            <p:ph type="pic" sz="quarter" idx="10"/>
          </p:nvPr>
        </p:nvSpPr>
        <p:spPr>
          <a:xfrm>
            <a:off x="335279" y="482314"/>
            <a:ext cx="3589021" cy="366236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335279" y="4301969"/>
            <a:ext cx="11536682" cy="612133"/>
          </a:xfrm>
          <a:prstGeom prst="rect">
            <a:avLst/>
          </a:prstGeom>
        </p:spPr>
        <p:txBody>
          <a:bodyPr anchor="t" anchorCtr="0"/>
          <a:lstStyle>
            <a:lvl1pPr algn="ctr">
              <a:defRPr sz="4000" b="1" cap="none" baseline="0">
                <a:solidFill>
                  <a:schemeClr val="bg1"/>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335279" y="4922357"/>
            <a:ext cx="11536682" cy="612133"/>
          </a:xfrm>
          <a:prstGeom prst="rect">
            <a:avLst/>
          </a:prstGeom>
        </p:spPr>
        <p:txBody>
          <a:bodyPr/>
          <a:lstStyle>
            <a:lvl1pPr marL="0" indent="0" algn="ctr">
              <a:buNone/>
              <a:defRPr sz="3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8" name="Tijdelijke aanduiding voor afbeelding 3">
            <a:extLst>
              <a:ext uri="{FF2B5EF4-FFF2-40B4-BE49-F238E27FC236}">
                <a16:creationId xmlns:a16="http://schemas.microsoft.com/office/drawing/2014/main" id="{50D58FAF-BA60-4FDD-BF0E-284F4BA4B887}"/>
              </a:ext>
            </a:extLst>
          </p:cNvPr>
          <p:cNvSpPr>
            <a:spLocks noGrp="1"/>
          </p:cNvSpPr>
          <p:nvPr>
            <p:ph type="pic" sz="quarter" idx="12"/>
          </p:nvPr>
        </p:nvSpPr>
        <p:spPr>
          <a:xfrm>
            <a:off x="8284783" y="482314"/>
            <a:ext cx="3589021" cy="366236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9" name="Tijdelijke aanduiding voor afbeelding 3">
            <a:extLst>
              <a:ext uri="{FF2B5EF4-FFF2-40B4-BE49-F238E27FC236}">
                <a16:creationId xmlns:a16="http://schemas.microsoft.com/office/drawing/2014/main" id="{5C1A82B2-7F08-4F16-9BD9-B9956EE026F8}"/>
              </a:ext>
            </a:extLst>
          </p:cNvPr>
          <p:cNvSpPr>
            <a:spLocks noGrp="1"/>
          </p:cNvSpPr>
          <p:nvPr>
            <p:ph type="pic" sz="quarter" idx="13"/>
          </p:nvPr>
        </p:nvSpPr>
        <p:spPr>
          <a:xfrm>
            <a:off x="4301489" y="478186"/>
            <a:ext cx="3589021" cy="366236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Tree>
    <p:extLst>
      <p:ext uri="{BB962C8B-B14F-4D97-AF65-F5344CB8AC3E}">
        <p14:creationId xmlns:p14="http://schemas.microsoft.com/office/powerpoint/2010/main" val="32280431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8_AU_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DF515693-2868-4F13-89D1-87F8759EAE3D}"/>
              </a:ext>
            </a:extLst>
          </p:cNvPr>
          <p:cNvSpPr/>
          <p:nvPr userDrawn="1"/>
        </p:nvSpPr>
        <p:spPr>
          <a:xfrm>
            <a:off x="0" y="1"/>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335279" y="4301969"/>
            <a:ext cx="11536682" cy="612133"/>
          </a:xfrm>
          <a:prstGeom prst="rect">
            <a:avLst/>
          </a:prstGeom>
        </p:spPr>
        <p:txBody>
          <a:bodyPr anchor="t" anchorCtr="0"/>
          <a:lstStyle>
            <a:lvl1pPr algn="ctr">
              <a:defRPr sz="4000" b="1" cap="none" baseline="0">
                <a:solidFill>
                  <a:schemeClr val="bg1"/>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335279" y="4922357"/>
            <a:ext cx="11536682" cy="612133"/>
          </a:xfrm>
          <a:prstGeom prst="rect">
            <a:avLst/>
          </a:prstGeom>
        </p:spPr>
        <p:txBody>
          <a:bodyPr/>
          <a:lstStyle>
            <a:lvl1pPr marL="0" indent="0" algn="ctr">
              <a:buNone/>
              <a:defRPr sz="3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afbeelding 3">
            <a:extLst>
              <a:ext uri="{FF2B5EF4-FFF2-40B4-BE49-F238E27FC236}">
                <a16:creationId xmlns:a16="http://schemas.microsoft.com/office/drawing/2014/main" id="{EFE4CABB-0BC7-45BA-A821-2F4C7E40B672}"/>
              </a:ext>
            </a:extLst>
          </p:cNvPr>
          <p:cNvSpPr>
            <a:spLocks noGrp="1"/>
          </p:cNvSpPr>
          <p:nvPr>
            <p:ph type="pic" sz="quarter" idx="10"/>
          </p:nvPr>
        </p:nvSpPr>
        <p:spPr>
          <a:xfrm>
            <a:off x="335279" y="231912"/>
            <a:ext cx="5638801" cy="1734048"/>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12" name="Tijdelijke aanduiding voor afbeelding 3">
            <a:extLst>
              <a:ext uri="{FF2B5EF4-FFF2-40B4-BE49-F238E27FC236}">
                <a16:creationId xmlns:a16="http://schemas.microsoft.com/office/drawing/2014/main" id="{EA5FFC37-08F5-4698-B281-36DF31927132}"/>
              </a:ext>
            </a:extLst>
          </p:cNvPr>
          <p:cNvSpPr>
            <a:spLocks noGrp="1"/>
          </p:cNvSpPr>
          <p:nvPr>
            <p:ph type="pic" sz="quarter" idx="11"/>
          </p:nvPr>
        </p:nvSpPr>
        <p:spPr>
          <a:xfrm>
            <a:off x="6233160" y="231912"/>
            <a:ext cx="5638801" cy="1734048"/>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15" name="Tijdelijke aanduiding voor afbeelding 3">
            <a:extLst>
              <a:ext uri="{FF2B5EF4-FFF2-40B4-BE49-F238E27FC236}">
                <a16:creationId xmlns:a16="http://schemas.microsoft.com/office/drawing/2014/main" id="{6FC55C10-3E68-4B3E-A049-2C7B3555857F}"/>
              </a:ext>
            </a:extLst>
          </p:cNvPr>
          <p:cNvSpPr>
            <a:spLocks noGrp="1"/>
          </p:cNvSpPr>
          <p:nvPr>
            <p:ph type="pic" sz="quarter" idx="12"/>
          </p:nvPr>
        </p:nvSpPr>
        <p:spPr>
          <a:xfrm>
            <a:off x="335279" y="2164582"/>
            <a:ext cx="5638801" cy="1734048"/>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16" name="Tijdelijke aanduiding voor afbeelding 3">
            <a:extLst>
              <a:ext uri="{FF2B5EF4-FFF2-40B4-BE49-F238E27FC236}">
                <a16:creationId xmlns:a16="http://schemas.microsoft.com/office/drawing/2014/main" id="{2926D03F-7B52-47D2-AC8D-5D4790F554B2}"/>
              </a:ext>
            </a:extLst>
          </p:cNvPr>
          <p:cNvSpPr>
            <a:spLocks noGrp="1"/>
          </p:cNvSpPr>
          <p:nvPr>
            <p:ph type="pic" sz="quarter" idx="13"/>
          </p:nvPr>
        </p:nvSpPr>
        <p:spPr>
          <a:xfrm>
            <a:off x="6233160" y="2164582"/>
            <a:ext cx="5638801" cy="1734048"/>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Tree>
    <p:extLst>
      <p:ext uri="{BB962C8B-B14F-4D97-AF65-F5344CB8AC3E}">
        <p14:creationId xmlns:p14="http://schemas.microsoft.com/office/powerpoint/2010/main" val="422251358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9_AU_Titeldia">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DF515693-2868-4F13-89D1-87F8759EAE3D}"/>
              </a:ext>
            </a:extLst>
          </p:cNvPr>
          <p:cNvSpPr/>
          <p:nvPr userDrawn="1"/>
        </p:nvSpPr>
        <p:spPr>
          <a:xfrm>
            <a:off x="0" y="1"/>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C57CFEF3-F6B6-42F4-A19E-A5E68EBC10B0}"/>
              </a:ext>
            </a:extLst>
          </p:cNvPr>
          <p:cNvSpPr>
            <a:spLocks noGrp="1"/>
          </p:cNvSpPr>
          <p:nvPr userDrawn="1">
            <p:ph type="ctrTitle"/>
          </p:nvPr>
        </p:nvSpPr>
        <p:spPr>
          <a:xfrm>
            <a:off x="335279" y="4301969"/>
            <a:ext cx="11536682" cy="612133"/>
          </a:xfrm>
          <a:prstGeom prst="rect">
            <a:avLst/>
          </a:prstGeom>
        </p:spPr>
        <p:txBody>
          <a:bodyPr anchor="t" anchorCtr="0"/>
          <a:lstStyle>
            <a:lvl1pPr algn="ctr">
              <a:defRPr sz="4000" b="1" cap="none" baseline="0">
                <a:solidFill>
                  <a:schemeClr val="bg1"/>
                </a:solidFill>
              </a:defRPr>
            </a:lvl1pPr>
          </a:lstStyle>
          <a:p>
            <a:r>
              <a:rPr lang="nl-NL"/>
              <a:t>Klik om stijl te bewerken</a:t>
            </a:r>
            <a:endParaRPr lang="nl-NL" dirty="0"/>
          </a:p>
        </p:txBody>
      </p:sp>
      <p:sp>
        <p:nvSpPr>
          <p:cNvPr id="7" name="Tijdelijke aanduiding voor tekst 2">
            <a:extLst>
              <a:ext uri="{FF2B5EF4-FFF2-40B4-BE49-F238E27FC236}">
                <a16:creationId xmlns:a16="http://schemas.microsoft.com/office/drawing/2014/main" id="{66E92133-EDDC-4D66-8559-7843ACA414F4}"/>
              </a:ext>
            </a:extLst>
          </p:cNvPr>
          <p:cNvSpPr>
            <a:spLocks noGrp="1"/>
          </p:cNvSpPr>
          <p:nvPr userDrawn="1">
            <p:ph type="body" idx="1"/>
          </p:nvPr>
        </p:nvSpPr>
        <p:spPr>
          <a:xfrm>
            <a:off x="335279" y="4922357"/>
            <a:ext cx="11536682" cy="612133"/>
          </a:xfrm>
          <a:prstGeom prst="rect">
            <a:avLst/>
          </a:prstGeom>
        </p:spPr>
        <p:txBody>
          <a:bodyPr/>
          <a:lstStyle>
            <a:lvl1pPr marL="0" indent="0" algn="ctr">
              <a:buNone/>
              <a:defRPr sz="3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pic>
        <p:nvPicPr>
          <p:cNvPr id="11" name="Afbeelding 10">
            <a:extLst>
              <a:ext uri="{FF2B5EF4-FFF2-40B4-BE49-F238E27FC236}">
                <a16:creationId xmlns:a16="http://schemas.microsoft.com/office/drawing/2014/main" id="{500CFAAD-E3ED-406C-930E-BA1746152B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
        <p:nvSpPr>
          <p:cNvPr id="10" name="Tijdelijke aanduiding voor afbeelding 3">
            <a:extLst>
              <a:ext uri="{FF2B5EF4-FFF2-40B4-BE49-F238E27FC236}">
                <a16:creationId xmlns:a16="http://schemas.microsoft.com/office/drawing/2014/main" id="{EFE4CABB-0BC7-45BA-A821-2F4C7E40B672}"/>
              </a:ext>
            </a:extLst>
          </p:cNvPr>
          <p:cNvSpPr>
            <a:spLocks noGrp="1"/>
          </p:cNvSpPr>
          <p:nvPr>
            <p:ph type="pic" sz="quarter" idx="10"/>
          </p:nvPr>
        </p:nvSpPr>
        <p:spPr>
          <a:xfrm>
            <a:off x="335279" y="231912"/>
            <a:ext cx="2506981" cy="383814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13" name="Tijdelijke aanduiding voor afbeelding 3">
            <a:extLst>
              <a:ext uri="{FF2B5EF4-FFF2-40B4-BE49-F238E27FC236}">
                <a16:creationId xmlns:a16="http://schemas.microsoft.com/office/drawing/2014/main" id="{40ADCF4F-165C-4A29-A560-3D63DCCD845A}"/>
              </a:ext>
            </a:extLst>
          </p:cNvPr>
          <p:cNvSpPr>
            <a:spLocks noGrp="1"/>
          </p:cNvSpPr>
          <p:nvPr>
            <p:ph type="pic" sz="quarter" idx="11"/>
          </p:nvPr>
        </p:nvSpPr>
        <p:spPr>
          <a:xfrm>
            <a:off x="3345179" y="231912"/>
            <a:ext cx="2506981" cy="383814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14" name="Tijdelijke aanduiding voor afbeelding 3">
            <a:extLst>
              <a:ext uri="{FF2B5EF4-FFF2-40B4-BE49-F238E27FC236}">
                <a16:creationId xmlns:a16="http://schemas.microsoft.com/office/drawing/2014/main" id="{FDEAAA79-C350-483A-BE1F-AAF9B48E4FD7}"/>
              </a:ext>
            </a:extLst>
          </p:cNvPr>
          <p:cNvSpPr>
            <a:spLocks noGrp="1"/>
          </p:cNvSpPr>
          <p:nvPr>
            <p:ph type="pic" sz="quarter" idx="12"/>
          </p:nvPr>
        </p:nvSpPr>
        <p:spPr>
          <a:xfrm>
            <a:off x="9364980" y="231912"/>
            <a:ext cx="2506981" cy="383814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
        <p:nvSpPr>
          <p:cNvPr id="17" name="Tijdelijke aanduiding voor afbeelding 3">
            <a:extLst>
              <a:ext uri="{FF2B5EF4-FFF2-40B4-BE49-F238E27FC236}">
                <a16:creationId xmlns:a16="http://schemas.microsoft.com/office/drawing/2014/main" id="{7DAF31F5-2645-4343-A845-5370F800AC6C}"/>
              </a:ext>
            </a:extLst>
          </p:cNvPr>
          <p:cNvSpPr>
            <a:spLocks noGrp="1"/>
          </p:cNvSpPr>
          <p:nvPr>
            <p:ph type="pic" sz="quarter" idx="13"/>
          </p:nvPr>
        </p:nvSpPr>
        <p:spPr>
          <a:xfrm>
            <a:off x="6355079" y="231912"/>
            <a:ext cx="2506981" cy="3838144"/>
          </a:xfrm>
          <a:prstGeom prst="rect">
            <a:avLst/>
          </a:prstGeom>
          <a:solidFill>
            <a:schemeClr val="tx2">
              <a:lumMod val="20000"/>
              <a:lumOff val="80000"/>
            </a:schemeClr>
          </a:solidFill>
          <a:ln w="28575">
            <a:solidFill>
              <a:schemeClr val="bg1"/>
            </a:solidFill>
          </a:ln>
        </p:spPr>
        <p:txBody>
          <a:bodyPr anchor="ctr" anchorCtr="0"/>
          <a:lstStyle>
            <a:lvl1pPr marL="0" indent="0" algn="ctr">
              <a:buNone/>
              <a:defRPr>
                <a:solidFill>
                  <a:schemeClr val="accent2"/>
                </a:solidFill>
              </a:defRPr>
            </a:lvl1pPr>
          </a:lstStyle>
          <a:p>
            <a:r>
              <a:rPr lang="nl-NL"/>
              <a:t>Klik op het pictogram als u een afbeelding wilt toevoegen</a:t>
            </a:r>
            <a:endParaRPr lang="nl-NL" dirty="0"/>
          </a:p>
        </p:txBody>
      </p:sp>
    </p:spTree>
    <p:extLst>
      <p:ext uri="{BB962C8B-B14F-4D97-AF65-F5344CB8AC3E}">
        <p14:creationId xmlns:p14="http://schemas.microsoft.com/office/powerpoint/2010/main" val="5352193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4.emf"/><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5.emf"/><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2.emf"/><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10" Type="http://schemas.openxmlformats.org/officeDocument/2006/relationships/theme" Target="../theme/theme4.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3704558"/>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0E96E07C-4857-4D64-8546-610BE02D99B3}"/>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p:blipFill>
        <p:spPr>
          <a:xfrm>
            <a:off x="3700" y="0"/>
            <a:ext cx="12184600" cy="6857998"/>
          </a:xfrm>
          <a:prstGeom prst="rect">
            <a:avLst/>
          </a:prstGeom>
        </p:spPr>
      </p:pic>
      <p:sp>
        <p:nvSpPr>
          <p:cNvPr id="10" name="Stroomdiagram: Ophalen 9">
            <a:extLst>
              <a:ext uri="{FF2B5EF4-FFF2-40B4-BE49-F238E27FC236}">
                <a16:creationId xmlns:a16="http://schemas.microsoft.com/office/drawing/2014/main" id="{25B7992A-EE1B-46A8-913A-0255A8B18E34}"/>
              </a:ext>
            </a:extLst>
          </p:cNvPr>
          <p:cNvSpPr/>
          <p:nvPr userDrawn="1"/>
        </p:nvSpPr>
        <p:spPr>
          <a:xfrm rot="10800000">
            <a:off x="11447630" y="-1182"/>
            <a:ext cx="508460" cy="508460"/>
          </a:xfrm>
          <a:prstGeom prst="flowChartExtra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a:extLst>
              <a:ext uri="{FF2B5EF4-FFF2-40B4-BE49-F238E27FC236}">
                <a16:creationId xmlns:a16="http://schemas.microsoft.com/office/drawing/2014/main" id="{F2D7903B-3A63-4ED3-8363-3571BDADC411}"/>
              </a:ext>
            </a:extLst>
          </p:cNvPr>
          <p:cNvSpPr>
            <a:spLocks noGrp="1"/>
          </p:cNvSpPr>
          <p:nvPr>
            <p:ph type="title"/>
          </p:nvPr>
        </p:nvSpPr>
        <p:spPr>
          <a:xfrm>
            <a:off x="500150" y="365125"/>
            <a:ext cx="11407449" cy="1325563"/>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D06F565B-0D7F-4399-A328-73186C9CD7F9}"/>
              </a:ext>
            </a:extLst>
          </p:cNvPr>
          <p:cNvSpPr>
            <a:spLocks noGrp="1"/>
          </p:cNvSpPr>
          <p:nvPr>
            <p:ph type="body" idx="1"/>
          </p:nvPr>
        </p:nvSpPr>
        <p:spPr>
          <a:xfrm>
            <a:off x="500151" y="1802765"/>
            <a:ext cx="11407448"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a:extLst>
              <a:ext uri="{FF2B5EF4-FFF2-40B4-BE49-F238E27FC236}">
                <a16:creationId xmlns:a16="http://schemas.microsoft.com/office/drawing/2014/main" id="{F5E59174-03E5-426C-AD1D-D6E6AA586B00}"/>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accent2"/>
                </a:solidFill>
              </a:defRPr>
            </a:lvl1pPr>
          </a:lstStyle>
          <a:p>
            <a:pPr algn="r"/>
            <a:r>
              <a:rPr lang="nl-NL" dirty="0"/>
              <a:t>Voettekst</a:t>
            </a:r>
          </a:p>
        </p:txBody>
      </p:sp>
      <p:sp>
        <p:nvSpPr>
          <p:cNvPr id="6" name="Tijdelijke aanduiding voor dianummer 5">
            <a:extLst>
              <a:ext uri="{FF2B5EF4-FFF2-40B4-BE49-F238E27FC236}">
                <a16:creationId xmlns:a16="http://schemas.microsoft.com/office/drawing/2014/main" id="{4EC1957F-1073-4E7F-B7A8-02EB2744AB4F}"/>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900" b="1">
                <a:solidFill>
                  <a:schemeClr val="bg1"/>
                </a:solidFill>
              </a:defRPr>
            </a:lvl1pPr>
          </a:lstStyle>
          <a:p>
            <a:fld id="{D8C3ED90-551A-4664-83CF-BDCE553D39C6}" type="slidenum">
              <a:rPr lang="nl-NL" smtClean="0"/>
              <a:pPr/>
              <a:t>‹nr.›</a:t>
            </a:fld>
            <a:endParaRPr lang="nl-NL" dirty="0"/>
          </a:p>
        </p:txBody>
      </p:sp>
      <p:pic>
        <p:nvPicPr>
          <p:cNvPr id="11" name="Afbeelding 10">
            <a:extLst>
              <a:ext uri="{FF2B5EF4-FFF2-40B4-BE49-F238E27FC236}">
                <a16:creationId xmlns:a16="http://schemas.microsoft.com/office/drawing/2014/main" id="{18EEF8AE-97B3-492A-A697-5DDD67E9EE77}"/>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p:blipFill>
        <p:spPr>
          <a:xfrm>
            <a:off x="-7399" y="6063211"/>
            <a:ext cx="12195700" cy="562877"/>
          </a:xfrm>
          <a:prstGeom prst="rect">
            <a:avLst/>
          </a:prstGeom>
        </p:spPr>
      </p:pic>
    </p:spTree>
    <p:extLst>
      <p:ext uri="{BB962C8B-B14F-4D97-AF65-F5344CB8AC3E}">
        <p14:creationId xmlns:p14="http://schemas.microsoft.com/office/powerpoint/2010/main" val="38349070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defTabSz="914400" rtl="0" eaLnBrk="1" latinLnBrk="0" hangingPunct="1">
        <a:lnSpc>
          <a:spcPct val="90000"/>
        </a:lnSpc>
        <a:spcBef>
          <a:spcPct val="0"/>
        </a:spcBef>
        <a:buNone/>
        <a:defRPr sz="4400" b="1" kern="1200">
          <a:solidFill>
            <a:schemeClr val="accent2"/>
          </a:solidFill>
          <a:latin typeface="+mj-lt"/>
          <a:ea typeface="+mj-ea"/>
          <a:cs typeface="+mj-cs"/>
        </a:defRPr>
      </a:lvl1pPr>
    </p:titleStyle>
    <p:bodyStyle>
      <a:lvl1pPr marL="541338" indent="-541338" algn="l" defTabSz="914400" rtl="0" eaLnBrk="1" latinLnBrk="0" hangingPunct="1">
        <a:lnSpc>
          <a:spcPct val="90000"/>
        </a:lnSpc>
        <a:spcBef>
          <a:spcPts val="1000"/>
        </a:spcBef>
        <a:buClr>
          <a:schemeClr val="accent2"/>
        </a:buClr>
        <a:buFont typeface="Wingdings 3" panose="05040102010807070707" pitchFamily="18" charset="2"/>
        <a:buChar char=""/>
        <a:defRPr sz="2800" kern="1200">
          <a:solidFill>
            <a:schemeClr val="tx1"/>
          </a:solidFill>
          <a:latin typeface="+mn-lt"/>
          <a:ea typeface="+mn-ea"/>
          <a:cs typeface="+mn-cs"/>
        </a:defRPr>
      </a:lvl1pPr>
      <a:lvl2pPr marL="808038" indent="-266700" algn="l" defTabSz="914400" rtl="0" eaLnBrk="1" latinLnBrk="0" hangingPunct="1">
        <a:lnSpc>
          <a:spcPct val="90000"/>
        </a:lnSpc>
        <a:spcBef>
          <a:spcPts val="500"/>
        </a:spcBef>
        <a:buClr>
          <a:schemeClr val="accent2"/>
        </a:buClr>
        <a:buFont typeface="Wingdings" panose="05000000000000000000" pitchFamily="2" charset="2"/>
        <a:buChar char="§"/>
        <a:defRPr sz="2400" kern="1200">
          <a:solidFill>
            <a:schemeClr val="tx1"/>
          </a:solidFill>
          <a:latin typeface="+mn-lt"/>
          <a:ea typeface="+mn-ea"/>
          <a:cs typeface="+mn-cs"/>
        </a:defRPr>
      </a:lvl2pPr>
      <a:lvl3pPr marL="1074738" indent="-266700" algn="l" defTabSz="914400" rtl="0" eaLnBrk="1" latinLnBrk="0" hangingPunct="1">
        <a:lnSpc>
          <a:spcPct val="90000"/>
        </a:lnSpc>
        <a:spcBef>
          <a:spcPts val="500"/>
        </a:spcBef>
        <a:buClr>
          <a:schemeClr val="accent2"/>
        </a:buClr>
        <a:buFont typeface="Roboto" pitchFamily="2" charset="0"/>
        <a:buChar char="-"/>
        <a:defRPr sz="2000" kern="1200">
          <a:solidFill>
            <a:schemeClr val="tx1"/>
          </a:solidFill>
          <a:latin typeface="+mn-lt"/>
          <a:ea typeface="+mn-ea"/>
          <a:cs typeface="+mn-cs"/>
        </a:defRPr>
      </a:lvl3pPr>
      <a:lvl4pPr marL="1341438" indent="-266700" algn="l" defTabSz="914400" rtl="0" eaLnBrk="1" latinLnBrk="0" hangingPunct="1">
        <a:lnSpc>
          <a:spcPct val="90000"/>
        </a:lnSpc>
        <a:spcBef>
          <a:spcPts val="500"/>
        </a:spcBef>
        <a:buClr>
          <a:schemeClr val="accent2"/>
        </a:buClr>
        <a:buFont typeface="Roboto" pitchFamily="2" charset="0"/>
        <a:buChar char="-"/>
        <a:defRPr sz="1800" kern="1200">
          <a:solidFill>
            <a:schemeClr val="tx1"/>
          </a:solidFill>
          <a:latin typeface="+mn-lt"/>
          <a:ea typeface="+mn-ea"/>
          <a:cs typeface="+mn-cs"/>
        </a:defRPr>
      </a:lvl4pPr>
      <a:lvl5pPr marL="1614488" indent="-273050" algn="l" defTabSz="914400" rtl="0" eaLnBrk="1" latinLnBrk="0" hangingPunct="1">
        <a:lnSpc>
          <a:spcPct val="90000"/>
        </a:lnSpc>
        <a:spcBef>
          <a:spcPts val="500"/>
        </a:spcBef>
        <a:buClr>
          <a:schemeClr val="accent2"/>
        </a:buClr>
        <a:buFont typeface="Roboto" pitchFamily="2"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79C6BB72-490C-4CFC-A7F1-7B38C94C0968}"/>
              </a:ext>
            </a:extLst>
          </p:cNvPr>
          <p:cNvSpPr/>
          <p:nvPr userDrawn="1"/>
        </p:nvSpPr>
        <p:spPr>
          <a:xfrm>
            <a:off x="0" y="0"/>
            <a:ext cx="121957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Stroomdiagram: Ophalen 9">
            <a:extLst>
              <a:ext uri="{FF2B5EF4-FFF2-40B4-BE49-F238E27FC236}">
                <a16:creationId xmlns:a16="http://schemas.microsoft.com/office/drawing/2014/main" id="{25B7992A-EE1B-46A8-913A-0255A8B18E34}"/>
              </a:ext>
            </a:extLst>
          </p:cNvPr>
          <p:cNvSpPr/>
          <p:nvPr userDrawn="1"/>
        </p:nvSpPr>
        <p:spPr>
          <a:xfrm rot="10800000">
            <a:off x="11447630" y="-1182"/>
            <a:ext cx="508460" cy="508460"/>
          </a:xfrm>
          <a:prstGeom prst="flowChartExtra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a:extLst>
              <a:ext uri="{FF2B5EF4-FFF2-40B4-BE49-F238E27FC236}">
                <a16:creationId xmlns:a16="http://schemas.microsoft.com/office/drawing/2014/main" id="{F2D7903B-3A63-4ED3-8363-3571BDADC411}"/>
              </a:ext>
            </a:extLst>
          </p:cNvPr>
          <p:cNvSpPr>
            <a:spLocks noGrp="1"/>
          </p:cNvSpPr>
          <p:nvPr>
            <p:ph type="title"/>
          </p:nvPr>
        </p:nvSpPr>
        <p:spPr>
          <a:xfrm>
            <a:off x="500150" y="365125"/>
            <a:ext cx="11407449" cy="1325563"/>
          </a:xfrm>
          <a:prstGeom prst="rect">
            <a:avLst/>
          </a:prstGeom>
        </p:spPr>
        <p:txBody>
          <a:bodyPr vert="horz" lIns="91440" tIns="45720" rIns="91440" bIns="45720" rtlCol="0" anchor="ctr">
            <a:normAutofit/>
          </a:bodyPr>
          <a:lstStyle/>
          <a:p>
            <a:r>
              <a:rPr lang="nl-NL" dirty="0"/>
              <a:t>Klik om stijl te bewerken</a:t>
            </a:r>
          </a:p>
        </p:txBody>
      </p:sp>
      <p:sp>
        <p:nvSpPr>
          <p:cNvPr id="3" name="Tijdelijke aanduiding voor tekst 2">
            <a:extLst>
              <a:ext uri="{FF2B5EF4-FFF2-40B4-BE49-F238E27FC236}">
                <a16:creationId xmlns:a16="http://schemas.microsoft.com/office/drawing/2014/main" id="{D06F565B-0D7F-4399-A328-73186C9CD7F9}"/>
              </a:ext>
            </a:extLst>
          </p:cNvPr>
          <p:cNvSpPr>
            <a:spLocks noGrp="1"/>
          </p:cNvSpPr>
          <p:nvPr>
            <p:ph type="body" idx="1"/>
          </p:nvPr>
        </p:nvSpPr>
        <p:spPr>
          <a:xfrm>
            <a:off x="500151" y="1802765"/>
            <a:ext cx="11407448" cy="4351338"/>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a:extLst>
              <a:ext uri="{FF2B5EF4-FFF2-40B4-BE49-F238E27FC236}">
                <a16:creationId xmlns:a16="http://schemas.microsoft.com/office/drawing/2014/main" id="{F5E59174-03E5-426C-AD1D-D6E6AA586B00}"/>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6" name="Tijdelijke aanduiding voor dianummer 5">
            <a:extLst>
              <a:ext uri="{FF2B5EF4-FFF2-40B4-BE49-F238E27FC236}">
                <a16:creationId xmlns:a16="http://schemas.microsoft.com/office/drawing/2014/main" id="{4EC1957F-1073-4E7F-B7A8-02EB2744AB4F}"/>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900" b="1">
                <a:solidFill>
                  <a:schemeClr val="accent2"/>
                </a:solidFill>
              </a:defRPr>
            </a:lvl1pPr>
          </a:lstStyle>
          <a:p>
            <a:fld id="{D8C3ED90-551A-4664-83CF-BDCE553D39C6}" type="slidenum">
              <a:rPr lang="nl-NL" smtClean="0"/>
              <a:pPr/>
              <a:t>‹nr.›</a:t>
            </a:fld>
            <a:endParaRPr lang="nl-NL" dirty="0"/>
          </a:p>
        </p:txBody>
      </p:sp>
      <p:pic>
        <p:nvPicPr>
          <p:cNvPr id="11" name="Afbeelding 10">
            <a:extLst>
              <a:ext uri="{FF2B5EF4-FFF2-40B4-BE49-F238E27FC236}">
                <a16:creationId xmlns:a16="http://schemas.microsoft.com/office/drawing/2014/main" id="{18EEF8AE-97B3-492A-A697-5DDD67E9EE77}"/>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p:blipFill>
        <p:spPr>
          <a:xfrm>
            <a:off x="-7389" y="6063211"/>
            <a:ext cx="12195679" cy="562877"/>
          </a:xfrm>
          <a:prstGeom prst="rect">
            <a:avLst/>
          </a:prstGeom>
        </p:spPr>
      </p:pic>
    </p:spTree>
    <p:extLst>
      <p:ext uri="{BB962C8B-B14F-4D97-AF65-F5344CB8AC3E}">
        <p14:creationId xmlns:p14="http://schemas.microsoft.com/office/powerpoint/2010/main" val="226185456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hdr="0" dt="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541338" indent="-541338" algn="l" defTabSz="914400" rtl="0" eaLnBrk="1" latinLnBrk="0" hangingPunct="1">
        <a:lnSpc>
          <a:spcPct val="90000"/>
        </a:lnSpc>
        <a:spcBef>
          <a:spcPts val="1000"/>
        </a:spcBef>
        <a:buClr>
          <a:schemeClr val="tx1"/>
        </a:buClr>
        <a:buFont typeface="Wingdings 3" panose="05040102010807070707" pitchFamily="18" charset="2"/>
        <a:buChar char=""/>
        <a:defRPr sz="2800" kern="1200">
          <a:solidFill>
            <a:schemeClr val="bg1"/>
          </a:solidFill>
          <a:latin typeface="+mn-lt"/>
          <a:ea typeface="+mn-ea"/>
          <a:cs typeface="+mn-cs"/>
        </a:defRPr>
      </a:lvl1pPr>
      <a:lvl2pPr marL="808038" indent="-266700" algn="l" defTabSz="914400" rtl="0" eaLnBrk="1" latinLnBrk="0" hangingPunct="1">
        <a:lnSpc>
          <a:spcPct val="90000"/>
        </a:lnSpc>
        <a:spcBef>
          <a:spcPts val="500"/>
        </a:spcBef>
        <a:buClr>
          <a:schemeClr val="tx1"/>
        </a:buClr>
        <a:buFont typeface="Wingdings" panose="05000000000000000000" pitchFamily="2" charset="2"/>
        <a:buChar char="§"/>
        <a:defRPr sz="2400" kern="1200">
          <a:solidFill>
            <a:schemeClr val="bg1"/>
          </a:solidFill>
          <a:latin typeface="+mn-lt"/>
          <a:ea typeface="+mn-ea"/>
          <a:cs typeface="+mn-cs"/>
        </a:defRPr>
      </a:lvl2pPr>
      <a:lvl3pPr marL="1074738" indent="-266700" algn="l" defTabSz="914400" rtl="0" eaLnBrk="1" latinLnBrk="0" hangingPunct="1">
        <a:lnSpc>
          <a:spcPct val="90000"/>
        </a:lnSpc>
        <a:spcBef>
          <a:spcPts val="500"/>
        </a:spcBef>
        <a:buClr>
          <a:schemeClr val="bg1"/>
        </a:buClr>
        <a:buFont typeface="Roboto" pitchFamily="2" charset="0"/>
        <a:buChar char="-"/>
        <a:defRPr sz="2000" kern="1200">
          <a:solidFill>
            <a:schemeClr val="bg1"/>
          </a:solidFill>
          <a:latin typeface="+mn-lt"/>
          <a:ea typeface="+mn-ea"/>
          <a:cs typeface="+mn-cs"/>
        </a:defRPr>
      </a:lvl3pPr>
      <a:lvl4pPr marL="1341438" indent="-266700" algn="l" defTabSz="914400" rtl="0" eaLnBrk="1" latinLnBrk="0" hangingPunct="1">
        <a:lnSpc>
          <a:spcPct val="90000"/>
        </a:lnSpc>
        <a:spcBef>
          <a:spcPts val="500"/>
        </a:spcBef>
        <a:buClr>
          <a:schemeClr val="bg1"/>
        </a:buClr>
        <a:buFont typeface="Roboto" pitchFamily="2" charset="0"/>
        <a:buChar char="-"/>
        <a:defRPr sz="1800" kern="1200">
          <a:solidFill>
            <a:schemeClr val="bg1"/>
          </a:solidFill>
          <a:latin typeface="+mn-lt"/>
          <a:ea typeface="+mn-ea"/>
          <a:cs typeface="+mn-cs"/>
        </a:defRPr>
      </a:lvl4pPr>
      <a:lvl5pPr marL="1614488" indent="-273050" algn="l" defTabSz="914400" rtl="0" eaLnBrk="1" latinLnBrk="0" hangingPunct="1">
        <a:lnSpc>
          <a:spcPct val="90000"/>
        </a:lnSpc>
        <a:spcBef>
          <a:spcPts val="500"/>
        </a:spcBef>
        <a:buClr>
          <a:schemeClr val="bg1"/>
        </a:buClr>
        <a:buFont typeface="Roboto" pitchFamily="2"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D36278CB-D6D3-49A7-AF8A-D0DF4BAECC06}"/>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Stroomdiagram: Ophalen 2">
            <a:extLst>
              <a:ext uri="{FF2B5EF4-FFF2-40B4-BE49-F238E27FC236}">
                <a16:creationId xmlns:a16="http://schemas.microsoft.com/office/drawing/2014/main" id="{29263E26-7738-4885-8F43-AEBFA013BCC2}"/>
              </a:ext>
            </a:extLst>
          </p:cNvPr>
          <p:cNvSpPr/>
          <p:nvPr userDrawn="1"/>
        </p:nvSpPr>
        <p:spPr>
          <a:xfrm rot="10800000">
            <a:off x="11447630" y="-1182"/>
            <a:ext cx="508460" cy="508460"/>
          </a:xfrm>
          <a:prstGeom prst="flowChartExtra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ijdelijke aanduiding voor voettekst 4">
            <a:extLst>
              <a:ext uri="{FF2B5EF4-FFF2-40B4-BE49-F238E27FC236}">
                <a16:creationId xmlns:a16="http://schemas.microsoft.com/office/drawing/2014/main" id="{1B2C008B-E834-43C6-BD75-7E7538B1B757}"/>
              </a:ext>
            </a:extLst>
          </p:cNvPr>
          <p:cNvSpPr>
            <a:spLocks noGrp="1"/>
          </p:cNvSpPr>
          <p:nvPr>
            <p:ph type="ftr" sz="quarter" idx="3"/>
          </p:nvPr>
        </p:nvSpPr>
        <p:spPr>
          <a:xfrm>
            <a:off x="500151" y="6694349"/>
            <a:ext cx="11407449" cy="95387"/>
          </a:xfrm>
          <a:prstGeom prst="rect">
            <a:avLst/>
          </a:prstGeom>
        </p:spPr>
        <p:txBody>
          <a:bodyPr vert="horz" lIns="91440" tIns="45720" rIns="91440" bIns="45720" rtlCol="0" anchor="ctr"/>
          <a:lstStyle>
            <a:lvl1pPr algn="l">
              <a:defRPr sz="800">
                <a:solidFill>
                  <a:schemeClr val="bg1"/>
                </a:solidFill>
              </a:defRPr>
            </a:lvl1pPr>
          </a:lstStyle>
          <a:p>
            <a:pPr algn="r"/>
            <a:r>
              <a:rPr lang="nl-NL" dirty="0"/>
              <a:t>Voettekst</a:t>
            </a:r>
          </a:p>
        </p:txBody>
      </p:sp>
      <p:sp>
        <p:nvSpPr>
          <p:cNvPr id="5" name="Tijdelijke aanduiding voor dianummer 5">
            <a:extLst>
              <a:ext uri="{FF2B5EF4-FFF2-40B4-BE49-F238E27FC236}">
                <a16:creationId xmlns:a16="http://schemas.microsoft.com/office/drawing/2014/main" id="{D143D57F-F915-47FA-A336-2817D331C0C3}"/>
              </a:ext>
            </a:extLst>
          </p:cNvPr>
          <p:cNvSpPr>
            <a:spLocks noGrp="1"/>
          </p:cNvSpPr>
          <p:nvPr>
            <p:ph type="sldNum" sz="quarter" idx="4"/>
          </p:nvPr>
        </p:nvSpPr>
        <p:spPr>
          <a:xfrm>
            <a:off x="11496120" y="49850"/>
            <a:ext cx="411480" cy="203198"/>
          </a:xfrm>
          <a:prstGeom prst="rect">
            <a:avLst/>
          </a:prstGeom>
        </p:spPr>
        <p:txBody>
          <a:bodyPr vert="horz" lIns="91440" tIns="45720" rIns="91440" bIns="45720" rtlCol="0" anchor="ctr"/>
          <a:lstStyle>
            <a:lvl1pPr algn="ctr">
              <a:defRPr sz="900" b="1">
                <a:solidFill>
                  <a:schemeClr val="accent2"/>
                </a:solidFill>
              </a:defRPr>
            </a:lvl1pPr>
          </a:lstStyle>
          <a:p>
            <a:fld id="{D8C3ED90-551A-4664-83CF-BDCE553D39C6}" type="slidenum">
              <a:rPr lang="nl-NL" smtClean="0"/>
              <a:pPr/>
              <a:t>‹nr.›</a:t>
            </a:fld>
            <a:endParaRPr lang="nl-NL" dirty="0"/>
          </a:p>
        </p:txBody>
      </p:sp>
    </p:spTree>
    <p:extLst>
      <p:ext uri="{BB962C8B-B14F-4D97-AF65-F5344CB8AC3E}">
        <p14:creationId xmlns:p14="http://schemas.microsoft.com/office/powerpoint/2010/main" val="222126794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Lst>
  <p:hf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www.atletiekunie.nl/kenniscentrum/opleidingen/voor-juryleden-officials/opleiding-tot-jurylid-algemeen-60/"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s://www.atletiekunie.nl/kenniscentrum/veilig-vertrouwd-sporten/aan-de-slag-op-jouw-club/"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mailto:veiligsporten@atletiekunie.nl" TargetMode="External"/><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C36964-D4B1-DC54-78F8-5565493823FF}"/>
              </a:ext>
            </a:extLst>
          </p:cNvPr>
          <p:cNvSpPr>
            <a:spLocks noGrp="1"/>
          </p:cNvSpPr>
          <p:nvPr>
            <p:ph type="ctrTitle"/>
          </p:nvPr>
        </p:nvSpPr>
        <p:spPr/>
        <p:txBody>
          <a:bodyPr/>
          <a:lstStyle/>
          <a:p>
            <a:r>
              <a:rPr lang="nl-NL" dirty="0"/>
              <a:t>Welkom bij </a:t>
            </a:r>
            <a:r>
              <a:rPr lang="nl-NL" dirty="0">
                <a:highlight>
                  <a:srgbClr val="FFFF00"/>
                </a:highlight>
              </a:rPr>
              <a:t>{clubnaam}</a:t>
            </a:r>
          </a:p>
        </p:txBody>
      </p:sp>
      <p:sp>
        <p:nvSpPr>
          <p:cNvPr id="3" name="Tijdelijke aanduiding voor tekst 2">
            <a:extLst>
              <a:ext uri="{FF2B5EF4-FFF2-40B4-BE49-F238E27FC236}">
                <a16:creationId xmlns:a16="http://schemas.microsoft.com/office/drawing/2014/main" id="{8B071AB1-BB71-74E2-99C7-8B226DF97CCE}"/>
              </a:ext>
            </a:extLst>
          </p:cNvPr>
          <p:cNvSpPr>
            <a:spLocks noGrp="1"/>
          </p:cNvSpPr>
          <p:nvPr>
            <p:ph type="body" idx="1"/>
          </p:nvPr>
        </p:nvSpPr>
        <p:spPr/>
        <p:txBody>
          <a:bodyPr/>
          <a:lstStyle/>
          <a:p>
            <a:r>
              <a:rPr lang="nl-NL" dirty="0">
                <a:highlight>
                  <a:srgbClr val="FFFF00"/>
                </a:highlight>
              </a:rPr>
              <a:t>{voeg logo van de club toe}</a:t>
            </a:r>
          </a:p>
          <a:p>
            <a:r>
              <a:rPr lang="nl-NL" dirty="0"/>
              <a:t>Leuk dat je er bent!</a:t>
            </a:r>
          </a:p>
        </p:txBody>
      </p:sp>
    </p:spTree>
    <p:extLst>
      <p:ext uri="{BB962C8B-B14F-4D97-AF65-F5344CB8AC3E}">
        <p14:creationId xmlns:p14="http://schemas.microsoft.com/office/powerpoint/2010/main" val="41213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745A8F-0342-4B0D-11DF-B7520D6EA609}"/>
              </a:ext>
            </a:extLst>
          </p:cNvPr>
          <p:cNvSpPr>
            <a:spLocks noGrp="1"/>
          </p:cNvSpPr>
          <p:nvPr>
            <p:ph type="title"/>
          </p:nvPr>
        </p:nvSpPr>
        <p:spPr/>
        <p:txBody>
          <a:bodyPr/>
          <a:lstStyle/>
          <a:p>
            <a:r>
              <a:rPr lang="nl-NL" dirty="0"/>
              <a:t>Wat kunnen ouders doen?</a:t>
            </a:r>
          </a:p>
        </p:txBody>
      </p:sp>
      <p:sp>
        <p:nvSpPr>
          <p:cNvPr id="3" name="Tijdelijke aanduiding voor inhoud 2">
            <a:extLst>
              <a:ext uri="{FF2B5EF4-FFF2-40B4-BE49-F238E27FC236}">
                <a16:creationId xmlns:a16="http://schemas.microsoft.com/office/drawing/2014/main" id="{F5393365-AF80-1CF6-3F0F-98DFC0BB69CE}"/>
              </a:ext>
            </a:extLst>
          </p:cNvPr>
          <p:cNvSpPr>
            <a:spLocks noGrp="1"/>
          </p:cNvSpPr>
          <p:nvPr>
            <p:ph idx="1"/>
          </p:nvPr>
        </p:nvSpPr>
        <p:spPr/>
        <p:txBody>
          <a:bodyPr/>
          <a:lstStyle/>
          <a:p>
            <a:r>
              <a:rPr lang="nl-NL" dirty="0"/>
              <a:t>De vereniging heeft vrijwilligers nodig!</a:t>
            </a:r>
          </a:p>
          <a:p>
            <a:pPr lvl="1"/>
            <a:r>
              <a:rPr lang="nl-NL" dirty="0"/>
              <a:t>Trainers, bestuur, wedstrijdorganisatie, begeleiders, bar, materiaal, etc.</a:t>
            </a:r>
          </a:p>
          <a:p>
            <a:r>
              <a:rPr lang="nl-NL" dirty="0"/>
              <a:t>Hulp bij wedstrijden</a:t>
            </a:r>
          </a:p>
          <a:p>
            <a:r>
              <a:rPr lang="nl-NL" dirty="0"/>
              <a:t>Jurycursus: </a:t>
            </a:r>
            <a:r>
              <a:rPr lang="nl-NL" dirty="0">
                <a:hlinkClick r:id="rId2"/>
              </a:rPr>
              <a:t>Jurylid Algemeen</a:t>
            </a:r>
            <a:endParaRPr lang="nl-NL" dirty="0"/>
          </a:p>
          <a:p>
            <a:pPr marL="541338" lvl="1" indent="0">
              <a:buNone/>
            </a:pPr>
            <a:endParaRPr lang="nl-NL" dirty="0"/>
          </a:p>
          <a:p>
            <a:pPr marL="541338" lvl="1" indent="0">
              <a:buNone/>
            </a:pPr>
            <a:r>
              <a:rPr lang="nl-NL" dirty="0">
                <a:highlight>
                  <a:srgbClr val="FFFF00"/>
                </a:highlight>
              </a:rPr>
              <a:t>Heeft jouw club een vragenlijst zodat mensen kunnen aangeven waar hun interesse ligt bij het invullen van vrijwilligerswerkzaamheden? Deel deze dan ook meteen tijdens de presentatie!</a:t>
            </a:r>
          </a:p>
        </p:txBody>
      </p:sp>
      <p:sp>
        <p:nvSpPr>
          <p:cNvPr id="4" name="Tijdelijke aanduiding voor voettekst 3">
            <a:extLst>
              <a:ext uri="{FF2B5EF4-FFF2-40B4-BE49-F238E27FC236}">
                <a16:creationId xmlns:a16="http://schemas.microsoft.com/office/drawing/2014/main" id="{6095FB57-8A07-8395-4487-1D65D723A2FB}"/>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320CC919-7C99-4317-6E20-C68AF4CAD9BE}"/>
              </a:ext>
            </a:extLst>
          </p:cNvPr>
          <p:cNvSpPr>
            <a:spLocks noGrp="1"/>
          </p:cNvSpPr>
          <p:nvPr>
            <p:ph type="sldNum" sz="quarter" idx="12"/>
          </p:nvPr>
        </p:nvSpPr>
        <p:spPr/>
        <p:txBody>
          <a:bodyPr/>
          <a:lstStyle/>
          <a:p>
            <a:fld id="{D8C3ED90-551A-4664-83CF-BDCE553D39C6}" type="slidenum">
              <a:rPr lang="nl-NL" smtClean="0"/>
              <a:pPr/>
              <a:t>10</a:t>
            </a:fld>
            <a:endParaRPr lang="nl-NL" dirty="0"/>
          </a:p>
        </p:txBody>
      </p:sp>
    </p:spTree>
    <p:extLst>
      <p:ext uri="{BB962C8B-B14F-4D97-AF65-F5344CB8AC3E}">
        <p14:creationId xmlns:p14="http://schemas.microsoft.com/office/powerpoint/2010/main" val="417725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A69A81-B32F-0015-FF94-87CF69EB3502}"/>
              </a:ext>
            </a:extLst>
          </p:cNvPr>
          <p:cNvSpPr>
            <a:spLocks noGrp="1"/>
          </p:cNvSpPr>
          <p:nvPr>
            <p:ph type="title"/>
          </p:nvPr>
        </p:nvSpPr>
        <p:spPr/>
        <p:txBody>
          <a:bodyPr/>
          <a:lstStyle/>
          <a:p>
            <a:r>
              <a:rPr lang="nl-NL" dirty="0"/>
              <a:t>Vragen?</a:t>
            </a:r>
          </a:p>
        </p:txBody>
      </p:sp>
      <p:sp>
        <p:nvSpPr>
          <p:cNvPr id="3" name="Tijdelijke aanduiding voor inhoud 2">
            <a:extLst>
              <a:ext uri="{FF2B5EF4-FFF2-40B4-BE49-F238E27FC236}">
                <a16:creationId xmlns:a16="http://schemas.microsoft.com/office/drawing/2014/main" id="{EE2DD9D9-9F15-6EFB-BE41-63DB7A6D331E}"/>
              </a:ext>
            </a:extLst>
          </p:cNvPr>
          <p:cNvSpPr>
            <a:spLocks noGrp="1"/>
          </p:cNvSpPr>
          <p:nvPr>
            <p:ph idx="1"/>
          </p:nvPr>
        </p:nvSpPr>
        <p:spPr/>
        <p:txBody>
          <a:bodyPr/>
          <a:lstStyle/>
          <a:p>
            <a:r>
              <a:rPr lang="nl-NL" dirty="0"/>
              <a:t>Heb je na vanavond nog vragen? Stel ze gerust!</a:t>
            </a:r>
          </a:p>
          <a:p>
            <a:pPr lvl="1"/>
            <a:r>
              <a:rPr lang="nl-NL" dirty="0">
                <a:highlight>
                  <a:srgbClr val="FFFF00"/>
                </a:highlight>
              </a:rPr>
              <a:t>Vul hier de contactgegevens in van de persoon die ouders kunnen raadplegen</a:t>
            </a:r>
          </a:p>
        </p:txBody>
      </p:sp>
      <p:sp>
        <p:nvSpPr>
          <p:cNvPr id="4" name="Tijdelijke aanduiding voor voettekst 3">
            <a:extLst>
              <a:ext uri="{FF2B5EF4-FFF2-40B4-BE49-F238E27FC236}">
                <a16:creationId xmlns:a16="http://schemas.microsoft.com/office/drawing/2014/main" id="{A68F3C87-0CD8-B471-DE41-2AA052116E45}"/>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00A89178-AB46-FF10-CCB1-9A2FFD090403}"/>
              </a:ext>
            </a:extLst>
          </p:cNvPr>
          <p:cNvSpPr>
            <a:spLocks noGrp="1"/>
          </p:cNvSpPr>
          <p:nvPr>
            <p:ph type="sldNum" sz="quarter" idx="12"/>
          </p:nvPr>
        </p:nvSpPr>
        <p:spPr/>
        <p:txBody>
          <a:bodyPr/>
          <a:lstStyle/>
          <a:p>
            <a:fld id="{D8C3ED90-551A-4664-83CF-BDCE553D39C6}" type="slidenum">
              <a:rPr lang="nl-NL" smtClean="0"/>
              <a:pPr/>
              <a:t>11</a:t>
            </a:fld>
            <a:endParaRPr lang="nl-NL" dirty="0"/>
          </a:p>
        </p:txBody>
      </p:sp>
    </p:spTree>
    <p:extLst>
      <p:ext uri="{BB962C8B-B14F-4D97-AF65-F5344CB8AC3E}">
        <p14:creationId xmlns:p14="http://schemas.microsoft.com/office/powerpoint/2010/main" val="833039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026F96-1B93-70B5-FD5B-983A9512A432}"/>
              </a:ext>
            </a:extLst>
          </p:cNvPr>
          <p:cNvSpPr>
            <a:spLocks noGrp="1"/>
          </p:cNvSpPr>
          <p:nvPr>
            <p:ph type="title"/>
          </p:nvPr>
        </p:nvSpPr>
        <p:spPr/>
        <p:txBody>
          <a:bodyPr/>
          <a:lstStyle/>
          <a:p>
            <a:r>
              <a:rPr lang="nl-NL" dirty="0"/>
              <a:t>Rondje om de baan</a:t>
            </a:r>
          </a:p>
        </p:txBody>
      </p:sp>
      <p:sp>
        <p:nvSpPr>
          <p:cNvPr id="3" name="Tijdelijke aanduiding voor inhoud 2">
            <a:extLst>
              <a:ext uri="{FF2B5EF4-FFF2-40B4-BE49-F238E27FC236}">
                <a16:creationId xmlns:a16="http://schemas.microsoft.com/office/drawing/2014/main" id="{0FC803C1-7CDB-C7AA-D210-2887AB00FC5E}"/>
              </a:ext>
            </a:extLst>
          </p:cNvPr>
          <p:cNvSpPr>
            <a:spLocks noGrp="1"/>
          </p:cNvSpPr>
          <p:nvPr>
            <p:ph idx="1"/>
          </p:nvPr>
        </p:nvSpPr>
        <p:spPr/>
        <p:txBody>
          <a:bodyPr/>
          <a:lstStyle/>
          <a:p>
            <a:pPr marL="0" indent="0" algn="ctr">
              <a:buNone/>
            </a:pPr>
            <a:r>
              <a:rPr lang="nl-NL" dirty="0">
                <a:highlight>
                  <a:srgbClr val="FFFF00"/>
                </a:highlight>
              </a:rPr>
              <a:t>Voeg een foto van jullie accommodatie toe</a:t>
            </a:r>
          </a:p>
          <a:p>
            <a:pPr marL="0" indent="0" algn="ctr">
              <a:buNone/>
            </a:pPr>
            <a:r>
              <a:rPr lang="nl-NL" dirty="0"/>
              <a:t>Bedankt voor jullie aanwezigheid!</a:t>
            </a:r>
          </a:p>
        </p:txBody>
      </p:sp>
      <p:sp>
        <p:nvSpPr>
          <p:cNvPr id="4" name="Tijdelijke aanduiding voor voettekst 3">
            <a:extLst>
              <a:ext uri="{FF2B5EF4-FFF2-40B4-BE49-F238E27FC236}">
                <a16:creationId xmlns:a16="http://schemas.microsoft.com/office/drawing/2014/main" id="{A1A5914F-44B4-D2CB-7AB7-BCFA22312E37}"/>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6FD01468-F36D-6378-9786-8717EE94DB89}"/>
              </a:ext>
            </a:extLst>
          </p:cNvPr>
          <p:cNvSpPr>
            <a:spLocks noGrp="1"/>
          </p:cNvSpPr>
          <p:nvPr>
            <p:ph type="sldNum" sz="quarter" idx="12"/>
          </p:nvPr>
        </p:nvSpPr>
        <p:spPr/>
        <p:txBody>
          <a:bodyPr/>
          <a:lstStyle/>
          <a:p>
            <a:fld id="{D8C3ED90-551A-4664-83CF-BDCE553D39C6}" type="slidenum">
              <a:rPr lang="nl-NL" smtClean="0"/>
              <a:pPr/>
              <a:t>12</a:t>
            </a:fld>
            <a:endParaRPr lang="nl-NL" dirty="0"/>
          </a:p>
        </p:txBody>
      </p:sp>
    </p:spTree>
    <p:extLst>
      <p:ext uri="{BB962C8B-B14F-4D97-AF65-F5344CB8AC3E}">
        <p14:creationId xmlns:p14="http://schemas.microsoft.com/office/powerpoint/2010/main" val="186241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96781B-6E7A-1F7F-0A3E-D78BE18AD75B}"/>
              </a:ext>
            </a:extLst>
          </p:cNvPr>
          <p:cNvSpPr>
            <a:spLocks noGrp="1"/>
          </p:cNvSpPr>
          <p:nvPr>
            <p:ph type="title"/>
          </p:nvPr>
        </p:nvSpPr>
        <p:spPr/>
        <p:txBody>
          <a:bodyPr/>
          <a:lstStyle/>
          <a:p>
            <a:r>
              <a:rPr lang="nl-NL" dirty="0"/>
              <a:t>Wat gaan we doen?</a:t>
            </a:r>
          </a:p>
        </p:txBody>
      </p:sp>
      <p:sp>
        <p:nvSpPr>
          <p:cNvPr id="3" name="Tijdelijke aanduiding voor inhoud 2">
            <a:extLst>
              <a:ext uri="{FF2B5EF4-FFF2-40B4-BE49-F238E27FC236}">
                <a16:creationId xmlns:a16="http://schemas.microsoft.com/office/drawing/2014/main" id="{E34F3DCB-E98A-3AD6-D855-A04B49DA2BF5}"/>
              </a:ext>
            </a:extLst>
          </p:cNvPr>
          <p:cNvSpPr>
            <a:spLocks noGrp="1"/>
          </p:cNvSpPr>
          <p:nvPr>
            <p:ph idx="1"/>
          </p:nvPr>
        </p:nvSpPr>
        <p:spPr/>
        <p:txBody>
          <a:bodyPr/>
          <a:lstStyle/>
          <a:p>
            <a:r>
              <a:rPr lang="nl-NL" dirty="0"/>
              <a:t>De accommodatie in vogelvlucht</a:t>
            </a:r>
          </a:p>
          <a:p>
            <a:r>
              <a:rPr lang="nl-NL" dirty="0"/>
              <a:t>Huisregels</a:t>
            </a:r>
          </a:p>
          <a:p>
            <a:r>
              <a:rPr lang="nl-NL" dirty="0"/>
              <a:t>Vertrouwenscontactpersoon</a:t>
            </a:r>
          </a:p>
          <a:p>
            <a:r>
              <a:rPr lang="nl-NL" dirty="0">
                <a:highlight>
                  <a:srgbClr val="FFFF00"/>
                </a:highlight>
              </a:rPr>
              <a:t>{Clubnaam} </a:t>
            </a:r>
            <a:r>
              <a:rPr lang="nl-NL" dirty="0"/>
              <a:t>in het kort</a:t>
            </a:r>
          </a:p>
          <a:p>
            <a:r>
              <a:rPr lang="nl-NL" dirty="0"/>
              <a:t>Wat is atletiek?</a:t>
            </a:r>
          </a:p>
          <a:p>
            <a:r>
              <a:rPr lang="nl-NL" dirty="0"/>
              <a:t>Website en app</a:t>
            </a:r>
          </a:p>
          <a:p>
            <a:r>
              <a:rPr lang="nl-NL" dirty="0"/>
              <a:t>Wat kunnen ouders doen?</a:t>
            </a:r>
          </a:p>
          <a:p>
            <a:r>
              <a:rPr lang="nl-NL" dirty="0"/>
              <a:t>Rondje om de baan</a:t>
            </a:r>
          </a:p>
        </p:txBody>
      </p:sp>
      <p:sp>
        <p:nvSpPr>
          <p:cNvPr id="4" name="Tijdelijke aanduiding voor voettekst 3">
            <a:extLst>
              <a:ext uri="{FF2B5EF4-FFF2-40B4-BE49-F238E27FC236}">
                <a16:creationId xmlns:a16="http://schemas.microsoft.com/office/drawing/2014/main" id="{F202C880-57F1-FACF-9D37-2F16D9DE15EF}"/>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ACDA1076-76FE-B6AB-13A1-9C0A6A328F60}"/>
              </a:ext>
            </a:extLst>
          </p:cNvPr>
          <p:cNvSpPr>
            <a:spLocks noGrp="1"/>
          </p:cNvSpPr>
          <p:nvPr>
            <p:ph type="sldNum" sz="quarter" idx="12"/>
          </p:nvPr>
        </p:nvSpPr>
        <p:spPr/>
        <p:txBody>
          <a:bodyPr/>
          <a:lstStyle/>
          <a:p>
            <a:fld id="{D8C3ED90-551A-4664-83CF-BDCE553D39C6}" type="slidenum">
              <a:rPr lang="nl-NL" smtClean="0"/>
              <a:pPr/>
              <a:t>2</a:t>
            </a:fld>
            <a:endParaRPr lang="nl-NL" dirty="0"/>
          </a:p>
        </p:txBody>
      </p:sp>
    </p:spTree>
    <p:extLst>
      <p:ext uri="{BB962C8B-B14F-4D97-AF65-F5344CB8AC3E}">
        <p14:creationId xmlns:p14="http://schemas.microsoft.com/office/powerpoint/2010/main" val="191265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383A8B-18AB-8B32-1A32-06421EF8B948}"/>
              </a:ext>
            </a:extLst>
          </p:cNvPr>
          <p:cNvSpPr>
            <a:spLocks noGrp="1"/>
          </p:cNvSpPr>
          <p:nvPr>
            <p:ph type="title"/>
          </p:nvPr>
        </p:nvSpPr>
        <p:spPr/>
        <p:txBody>
          <a:bodyPr/>
          <a:lstStyle/>
          <a:p>
            <a:r>
              <a:rPr lang="nl-NL" dirty="0"/>
              <a:t>De accommodatie in vogelvlucht</a:t>
            </a:r>
          </a:p>
        </p:txBody>
      </p:sp>
      <p:sp>
        <p:nvSpPr>
          <p:cNvPr id="3" name="Tijdelijke aanduiding voor inhoud 2">
            <a:extLst>
              <a:ext uri="{FF2B5EF4-FFF2-40B4-BE49-F238E27FC236}">
                <a16:creationId xmlns:a16="http://schemas.microsoft.com/office/drawing/2014/main" id="{AC1C6E5F-3092-77EA-EEB7-B6E061FE0CCE}"/>
              </a:ext>
            </a:extLst>
          </p:cNvPr>
          <p:cNvSpPr>
            <a:spLocks noGrp="1"/>
          </p:cNvSpPr>
          <p:nvPr>
            <p:ph idx="1"/>
          </p:nvPr>
        </p:nvSpPr>
        <p:spPr/>
        <p:txBody>
          <a:bodyPr/>
          <a:lstStyle/>
          <a:p>
            <a:pPr marL="0" indent="0" algn="ctr">
              <a:buNone/>
            </a:pPr>
            <a:r>
              <a:rPr lang="nl-NL" dirty="0">
                <a:highlight>
                  <a:srgbClr val="FFFF00"/>
                </a:highlight>
              </a:rPr>
              <a:t>Voeg een foto van jullie accommodatie toe</a:t>
            </a:r>
          </a:p>
          <a:p>
            <a:pPr marL="0" indent="0" algn="ctr">
              <a:buNone/>
            </a:pPr>
            <a:r>
              <a:rPr lang="nl-NL" dirty="0">
                <a:highlight>
                  <a:srgbClr val="FFFF00"/>
                </a:highlight>
              </a:rPr>
              <a:t>Licht toe hoe jullie accommodatie in elkaar zit. </a:t>
            </a:r>
          </a:p>
          <a:p>
            <a:pPr marL="0" indent="0" algn="ctr">
              <a:buNone/>
            </a:pPr>
            <a:r>
              <a:rPr lang="nl-NL" dirty="0">
                <a:highlight>
                  <a:srgbClr val="FFFF00"/>
                </a:highlight>
              </a:rPr>
              <a:t>Vergeet belangrijke onderdelen niet, zoals:</a:t>
            </a:r>
          </a:p>
          <a:p>
            <a:pPr marL="0" indent="0" algn="ctr">
              <a:buNone/>
            </a:pPr>
            <a:r>
              <a:rPr lang="nl-NL" dirty="0">
                <a:highlight>
                  <a:srgbClr val="FFFF00"/>
                </a:highlight>
              </a:rPr>
              <a:t>- Toiletten</a:t>
            </a:r>
          </a:p>
          <a:p>
            <a:pPr marL="0" indent="0" algn="ctr">
              <a:buNone/>
            </a:pPr>
            <a:r>
              <a:rPr lang="nl-NL" dirty="0">
                <a:highlight>
                  <a:srgbClr val="FFFF00"/>
                </a:highlight>
              </a:rPr>
              <a:t>- Kleedkamers</a:t>
            </a:r>
          </a:p>
          <a:p>
            <a:pPr marL="0" indent="0" algn="ctr">
              <a:buNone/>
            </a:pPr>
            <a:r>
              <a:rPr lang="nl-NL" dirty="0">
                <a:highlight>
                  <a:srgbClr val="FFFF00"/>
                </a:highlight>
              </a:rPr>
              <a:t>- Openingstijden van de kantine</a:t>
            </a:r>
          </a:p>
          <a:p>
            <a:pPr marL="0" indent="0" algn="ctr">
              <a:buNone/>
            </a:pPr>
            <a:r>
              <a:rPr lang="nl-NL" dirty="0">
                <a:highlight>
                  <a:srgbClr val="FFFF00"/>
                </a:highlight>
              </a:rPr>
              <a:t>Mochten er vanuit het veiligheidsperspectief </a:t>
            </a:r>
            <a:r>
              <a:rPr lang="nl-NL" dirty="0" err="1">
                <a:highlight>
                  <a:srgbClr val="FFFF00"/>
                </a:highlight>
              </a:rPr>
              <a:t>noemenswaardigheden</a:t>
            </a:r>
            <a:r>
              <a:rPr lang="nl-NL" dirty="0">
                <a:highlight>
                  <a:srgbClr val="FFFF00"/>
                </a:highlight>
              </a:rPr>
              <a:t> zijn, zoals donkere hoekjes, benoem ze dan ook!</a:t>
            </a:r>
          </a:p>
        </p:txBody>
      </p:sp>
      <p:sp>
        <p:nvSpPr>
          <p:cNvPr id="4" name="Tijdelijke aanduiding voor voettekst 3">
            <a:extLst>
              <a:ext uri="{FF2B5EF4-FFF2-40B4-BE49-F238E27FC236}">
                <a16:creationId xmlns:a16="http://schemas.microsoft.com/office/drawing/2014/main" id="{AB01B8C0-D2B7-8688-E166-230CB8E344E1}"/>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5E25BA16-9942-9F6C-18AA-5ABA3704C14F}"/>
              </a:ext>
            </a:extLst>
          </p:cNvPr>
          <p:cNvSpPr>
            <a:spLocks noGrp="1"/>
          </p:cNvSpPr>
          <p:nvPr>
            <p:ph type="sldNum" sz="quarter" idx="12"/>
          </p:nvPr>
        </p:nvSpPr>
        <p:spPr/>
        <p:txBody>
          <a:bodyPr/>
          <a:lstStyle/>
          <a:p>
            <a:fld id="{D8C3ED90-551A-4664-83CF-BDCE553D39C6}" type="slidenum">
              <a:rPr lang="nl-NL" smtClean="0"/>
              <a:pPr/>
              <a:t>3</a:t>
            </a:fld>
            <a:endParaRPr lang="nl-NL" dirty="0"/>
          </a:p>
        </p:txBody>
      </p:sp>
    </p:spTree>
    <p:extLst>
      <p:ext uri="{BB962C8B-B14F-4D97-AF65-F5344CB8AC3E}">
        <p14:creationId xmlns:p14="http://schemas.microsoft.com/office/powerpoint/2010/main" val="124235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62FE7B-A524-A05D-C1E0-C5AA36850D35}"/>
              </a:ext>
            </a:extLst>
          </p:cNvPr>
          <p:cNvSpPr>
            <a:spLocks noGrp="1"/>
          </p:cNvSpPr>
          <p:nvPr>
            <p:ph type="title"/>
          </p:nvPr>
        </p:nvSpPr>
        <p:spPr/>
        <p:txBody>
          <a:bodyPr/>
          <a:lstStyle/>
          <a:p>
            <a:r>
              <a:rPr lang="nl-NL" dirty="0"/>
              <a:t>Huisregels</a:t>
            </a:r>
          </a:p>
        </p:txBody>
      </p:sp>
      <p:sp>
        <p:nvSpPr>
          <p:cNvPr id="3" name="Tijdelijke aanduiding voor inhoud 2">
            <a:extLst>
              <a:ext uri="{FF2B5EF4-FFF2-40B4-BE49-F238E27FC236}">
                <a16:creationId xmlns:a16="http://schemas.microsoft.com/office/drawing/2014/main" id="{E646EF43-C483-808F-E369-B37B22025A58}"/>
              </a:ext>
            </a:extLst>
          </p:cNvPr>
          <p:cNvSpPr>
            <a:spLocks noGrp="1"/>
          </p:cNvSpPr>
          <p:nvPr>
            <p:ph idx="1"/>
          </p:nvPr>
        </p:nvSpPr>
        <p:spPr/>
        <p:txBody>
          <a:bodyPr/>
          <a:lstStyle/>
          <a:p>
            <a:pPr marL="0" indent="0">
              <a:buNone/>
            </a:pPr>
            <a:r>
              <a:rPr lang="nl-NL" dirty="0">
                <a:highlight>
                  <a:srgbClr val="FFFF00"/>
                </a:highlight>
              </a:rPr>
              <a:t>Voeg hier in wat op jullie club van toepassing is. De punten hieronder zijn voorbeelden.</a:t>
            </a:r>
          </a:p>
          <a:p>
            <a:pPr marL="0" indent="0">
              <a:buNone/>
            </a:pPr>
            <a:r>
              <a:rPr lang="nl-NL" dirty="0">
                <a:highlight>
                  <a:srgbClr val="FFFF00"/>
                </a:highlight>
              </a:rPr>
              <a:t>Tip: Voeg links toe naar waar je bepaalde zaken terug kan vinden of plaats uitgebreidere teksten aan het einde van de presentatie zodat je ze na afloop alsnog kan delen.</a:t>
            </a:r>
          </a:p>
          <a:p>
            <a:r>
              <a:rPr lang="nl-NL" dirty="0"/>
              <a:t>Huisregels </a:t>
            </a:r>
          </a:p>
          <a:p>
            <a:r>
              <a:rPr lang="nl-NL" dirty="0"/>
              <a:t>Houd je aan de </a:t>
            </a:r>
            <a:r>
              <a:rPr lang="nl-NL" dirty="0">
                <a:hlinkClick r:id="rId2"/>
              </a:rPr>
              <a:t>gedragscodes</a:t>
            </a:r>
            <a:endParaRPr lang="nl-NL" dirty="0"/>
          </a:p>
          <a:p>
            <a:r>
              <a:rPr lang="nl-NL" dirty="0"/>
              <a:t>Baanreglement </a:t>
            </a:r>
          </a:p>
          <a:p>
            <a:r>
              <a:rPr lang="nl-NL" dirty="0"/>
              <a:t>Rookbeleid</a:t>
            </a:r>
          </a:p>
        </p:txBody>
      </p:sp>
      <p:sp>
        <p:nvSpPr>
          <p:cNvPr id="4" name="Tijdelijke aanduiding voor voettekst 3">
            <a:extLst>
              <a:ext uri="{FF2B5EF4-FFF2-40B4-BE49-F238E27FC236}">
                <a16:creationId xmlns:a16="http://schemas.microsoft.com/office/drawing/2014/main" id="{3A23FF65-A95F-A077-1C82-565D040E03DB}"/>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272D5309-CE63-CC94-4A5C-32061AB02044}"/>
              </a:ext>
            </a:extLst>
          </p:cNvPr>
          <p:cNvSpPr>
            <a:spLocks noGrp="1"/>
          </p:cNvSpPr>
          <p:nvPr>
            <p:ph type="sldNum" sz="quarter" idx="12"/>
          </p:nvPr>
        </p:nvSpPr>
        <p:spPr/>
        <p:txBody>
          <a:bodyPr/>
          <a:lstStyle/>
          <a:p>
            <a:fld id="{D8C3ED90-551A-4664-83CF-BDCE553D39C6}" type="slidenum">
              <a:rPr lang="nl-NL" smtClean="0"/>
              <a:pPr/>
              <a:t>4</a:t>
            </a:fld>
            <a:endParaRPr lang="nl-NL" dirty="0"/>
          </a:p>
        </p:txBody>
      </p:sp>
    </p:spTree>
    <p:extLst>
      <p:ext uri="{BB962C8B-B14F-4D97-AF65-F5344CB8AC3E}">
        <p14:creationId xmlns:p14="http://schemas.microsoft.com/office/powerpoint/2010/main" val="278324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62FE7B-A524-A05D-C1E0-C5AA36850D35}"/>
              </a:ext>
            </a:extLst>
          </p:cNvPr>
          <p:cNvSpPr>
            <a:spLocks noGrp="1"/>
          </p:cNvSpPr>
          <p:nvPr>
            <p:ph type="title"/>
          </p:nvPr>
        </p:nvSpPr>
        <p:spPr>
          <a:xfrm>
            <a:off x="500150" y="365125"/>
            <a:ext cx="11407449" cy="1325563"/>
          </a:xfrm>
        </p:spPr>
        <p:txBody>
          <a:bodyPr anchor="ctr">
            <a:normAutofit/>
          </a:bodyPr>
          <a:lstStyle/>
          <a:p>
            <a:r>
              <a:rPr lang="nl-NL" dirty="0"/>
              <a:t>Vertrouwenscontactpersoon</a:t>
            </a:r>
          </a:p>
        </p:txBody>
      </p:sp>
      <p:pic>
        <p:nvPicPr>
          <p:cNvPr id="1026" name="Picture 2">
            <a:extLst>
              <a:ext uri="{FF2B5EF4-FFF2-40B4-BE49-F238E27FC236}">
                <a16:creationId xmlns:a16="http://schemas.microsoft.com/office/drawing/2014/main" id="{FF3D19EB-0FBC-5F67-113D-65C71662003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72199" y="2132670"/>
            <a:ext cx="5355011" cy="3400431"/>
          </a:xfrm>
          <a:prstGeom prst="rect">
            <a:avLst/>
          </a:prstGeom>
          <a:solidFill>
            <a:srgbClr val="FFFFFF"/>
          </a:solidFill>
        </p:spPr>
      </p:pic>
      <p:sp>
        <p:nvSpPr>
          <p:cNvPr id="5" name="Tijdelijke aanduiding voor dianummer 4">
            <a:extLst>
              <a:ext uri="{FF2B5EF4-FFF2-40B4-BE49-F238E27FC236}">
                <a16:creationId xmlns:a16="http://schemas.microsoft.com/office/drawing/2014/main" id="{272D5309-CE63-CC94-4A5C-32061AB02044}"/>
              </a:ext>
            </a:extLst>
          </p:cNvPr>
          <p:cNvSpPr>
            <a:spLocks noGrp="1"/>
          </p:cNvSpPr>
          <p:nvPr>
            <p:ph type="sldNum" sz="quarter" idx="12"/>
          </p:nvPr>
        </p:nvSpPr>
        <p:spPr>
          <a:xfrm>
            <a:off x="11496120" y="49850"/>
            <a:ext cx="411480" cy="203198"/>
          </a:xfrm>
        </p:spPr>
        <p:txBody>
          <a:bodyPr anchor="ctr">
            <a:normAutofit/>
          </a:bodyPr>
          <a:lstStyle/>
          <a:p>
            <a:pPr>
              <a:lnSpc>
                <a:spcPct val="90000"/>
              </a:lnSpc>
              <a:spcAft>
                <a:spcPts val="600"/>
              </a:spcAft>
            </a:pPr>
            <a:fld id="{D8C3ED90-551A-4664-83CF-BDCE553D39C6}" type="slidenum">
              <a:rPr lang="nl-NL" sz="800" smtClean="0"/>
              <a:pPr>
                <a:lnSpc>
                  <a:spcPct val="90000"/>
                </a:lnSpc>
                <a:spcAft>
                  <a:spcPts val="600"/>
                </a:spcAft>
              </a:pPr>
              <a:t>5</a:t>
            </a:fld>
            <a:endParaRPr lang="nl-NL" sz="800"/>
          </a:p>
        </p:txBody>
      </p:sp>
      <p:sp>
        <p:nvSpPr>
          <p:cNvPr id="4" name="Tijdelijke aanduiding voor voettekst 3">
            <a:extLst>
              <a:ext uri="{FF2B5EF4-FFF2-40B4-BE49-F238E27FC236}">
                <a16:creationId xmlns:a16="http://schemas.microsoft.com/office/drawing/2014/main" id="{3A23FF65-A95F-A077-1C82-565D040E03DB}"/>
              </a:ext>
            </a:extLst>
          </p:cNvPr>
          <p:cNvSpPr>
            <a:spLocks noGrp="1"/>
          </p:cNvSpPr>
          <p:nvPr>
            <p:ph type="ftr" sz="quarter" idx="3"/>
          </p:nvPr>
        </p:nvSpPr>
        <p:spPr>
          <a:xfrm>
            <a:off x="500151" y="6694349"/>
            <a:ext cx="11407449" cy="95387"/>
          </a:xfrm>
        </p:spPr>
        <p:txBody>
          <a:bodyPr anchor="ctr">
            <a:normAutofit fontScale="25000" lnSpcReduction="20000"/>
          </a:bodyPr>
          <a:lstStyle/>
          <a:p>
            <a:pPr algn="r">
              <a:lnSpc>
                <a:spcPct val="90000"/>
              </a:lnSpc>
              <a:spcAft>
                <a:spcPts val="600"/>
              </a:spcAft>
            </a:pPr>
            <a:r>
              <a:rPr lang="nl-NL" sz="200"/>
              <a:t>Voettekst</a:t>
            </a:r>
          </a:p>
        </p:txBody>
      </p:sp>
      <p:sp>
        <p:nvSpPr>
          <p:cNvPr id="3" name="Tijdelijke aanduiding voor inhoud 2">
            <a:extLst>
              <a:ext uri="{FF2B5EF4-FFF2-40B4-BE49-F238E27FC236}">
                <a16:creationId xmlns:a16="http://schemas.microsoft.com/office/drawing/2014/main" id="{E646EF43-C483-808F-E369-B37B22025A58}"/>
              </a:ext>
            </a:extLst>
          </p:cNvPr>
          <p:cNvSpPr>
            <a:spLocks noGrp="1"/>
          </p:cNvSpPr>
          <p:nvPr>
            <p:ph sz="half" idx="1"/>
          </p:nvPr>
        </p:nvSpPr>
        <p:spPr>
          <a:xfrm>
            <a:off x="500151" y="1825625"/>
            <a:ext cx="5519650" cy="4014521"/>
          </a:xfrm>
        </p:spPr>
        <p:txBody>
          <a:bodyPr>
            <a:normAutofit/>
          </a:bodyPr>
          <a:lstStyle/>
          <a:p>
            <a:pPr marL="0" indent="0">
              <a:buNone/>
            </a:pPr>
            <a:r>
              <a:rPr lang="nl-NL" dirty="0">
                <a:highlight>
                  <a:srgbClr val="FFFF00"/>
                </a:highlight>
              </a:rPr>
              <a:t>{Naam}</a:t>
            </a:r>
          </a:p>
          <a:p>
            <a:pPr marL="0" indent="0">
              <a:buNone/>
            </a:pPr>
            <a:r>
              <a:rPr lang="nl-NL" dirty="0">
                <a:highlight>
                  <a:srgbClr val="FFFF00"/>
                </a:highlight>
              </a:rPr>
              <a:t>{Contactgegevens}</a:t>
            </a:r>
          </a:p>
          <a:p>
            <a:pPr marL="0" indent="0">
              <a:buNone/>
            </a:pPr>
            <a:endParaRPr lang="nl-NL" dirty="0">
              <a:highlight>
                <a:srgbClr val="FFFF00"/>
              </a:highlight>
            </a:endParaRPr>
          </a:p>
          <a:p>
            <a:pPr marL="0" indent="0">
              <a:buNone/>
            </a:pPr>
            <a:r>
              <a:rPr lang="nl-NL" dirty="0">
                <a:highlight>
                  <a:srgbClr val="FFFF00"/>
                </a:highlight>
              </a:rPr>
              <a:t>Heeft jouw club nog geen posters zoals hiernaast? Deze kun je aanvragen via </a:t>
            </a:r>
            <a:r>
              <a:rPr lang="nl-NL" dirty="0">
                <a:highlight>
                  <a:srgbClr val="FFFF00"/>
                </a:highlight>
                <a:hlinkClick r:id="rId3"/>
              </a:rPr>
              <a:t>veiligsporten@atletiekunie.nl</a:t>
            </a:r>
            <a:r>
              <a:rPr lang="nl-NL" dirty="0">
                <a:highlight>
                  <a:srgbClr val="FFFF00"/>
                </a:highlight>
              </a:rPr>
              <a:t> </a:t>
            </a:r>
          </a:p>
        </p:txBody>
      </p:sp>
    </p:spTree>
    <p:extLst>
      <p:ext uri="{BB962C8B-B14F-4D97-AF65-F5344CB8AC3E}">
        <p14:creationId xmlns:p14="http://schemas.microsoft.com/office/powerpoint/2010/main" val="2069038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78B798-4B51-B71A-4F95-EC4DBE57F870}"/>
              </a:ext>
            </a:extLst>
          </p:cNvPr>
          <p:cNvSpPr>
            <a:spLocks noGrp="1"/>
          </p:cNvSpPr>
          <p:nvPr>
            <p:ph type="title"/>
          </p:nvPr>
        </p:nvSpPr>
        <p:spPr/>
        <p:txBody>
          <a:bodyPr/>
          <a:lstStyle/>
          <a:p>
            <a:r>
              <a:rPr lang="nl-NL" dirty="0">
                <a:highlight>
                  <a:srgbClr val="FFFF00"/>
                </a:highlight>
              </a:rPr>
              <a:t>{Clubnaam} </a:t>
            </a:r>
            <a:r>
              <a:rPr lang="nl-NL" dirty="0"/>
              <a:t>in het kort</a:t>
            </a:r>
          </a:p>
        </p:txBody>
      </p:sp>
      <p:sp>
        <p:nvSpPr>
          <p:cNvPr id="3" name="Tijdelijke aanduiding voor inhoud 2">
            <a:extLst>
              <a:ext uri="{FF2B5EF4-FFF2-40B4-BE49-F238E27FC236}">
                <a16:creationId xmlns:a16="http://schemas.microsoft.com/office/drawing/2014/main" id="{08E0F0D4-1F5F-12F6-9BDA-669779F38B3C}"/>
              </a:ext>
            </a:extLst>
          </p:cNvPr>
          <p:cNvSpPr>
            <a:spLocks noGrp="1"/>
          </p:cNvSpPr>
          <p:nvPr>
            <p:ph idx="1"/>
          </p:nvPr>
        </p:nvSpPr>
        <p:spPr/>
        <p:txBody>
          <a:bodyPr/>
          <a:lstStyle/>
          <a:p>
            <a:pPr marL="0" indent="0">
              <a:buNone/>
            </a:pPr>
            <a:r>
              <a:rPr lang="nl-NL" dirty="0">
                <a:highlight>
                  <a:srgbClr val="FFFF00"/>
                </a:highlight>
              </a:rPr>
              <a:t>Vertel hier wat je wil over jouw club, zoals het aanbod, het aantal leden, bijzondere weetjes, etc.</a:t>
            </a:r>
          </a:p>
          <a:p>
            <a:pPr marL="0" indent="0">
              <a:buNone/>
            </a:pPr>
            <a:r>
              <a:rPr lang="nl-NL" dirty="0">
                <a:highlight>
                  <a:srgbClr val="FFFF00"/>
                </a:highlight>
              </a:rPr>
              <a:t>Tip: Stel jezelf de vraag, wat is goed voor ouders om te weten?</a:t>
            </a:r>
          </a:p>
        </p:txBody>
      </p:sp>
      <p:sp>
        <p:nvSpPr>
          <p:cNvPr id="4" name="Tijdelijke aanduiding voor voettekst 3">
            <a:extLst>
              <a:ext uri="{FF2B5EF4-FFF2-40B4-BE49-F238E27FC236}">
                <a16:creationId xmlns:a16="http://schemas.microsoft.com/office/drawing/2014/main" id="{A0E2EEA1-640B-8966-8136-F083CD9200D6}"/>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3B5887EC-C790-ED0C-F5D7-BE9A6414D39C}"/>
              </a:ext>
            </a:extLst>
          </p:cNvPr>
          <p:cNvSpPr>
            <a:spLocks noGrp="1"/>
          </p:cNvSpPr>
          <p:nvPr>
            <p:ph type="sldNum" sz="quarter" idx="12"/>
          </p:nvPr>
        </p:nvSpPr>
        <p:spPr/>
        <p:txBody>
          <a:bodyPr/>
          <a:lstStyle/>
          <a:p>
            <a:fld id="{D8C3ED90-551A-4664-83CF-BDCE553D39C6}" type="slidenum">
              <a:rPr lang="nl-NL" smtClean="0"/>
              <a:pPr/>
              <a:t>6</a:t>
            </a:fld>
            <a:endParaRPr lang="nl-NL" dirty="0"/>
          </a:p>
        </p:txBody>
      </p:sp>
    </p:spTree>
    <p:extLst>
      <p:ext uri="{BB962C8B-B14F-4D97-AF65-F5344CB8AC3E}">
        <p14:creationId xmlns:p14="http://schemas.microsoft.com/office/powerpoint/2010/main" val="2615715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7DDC1-ACA2-75D9-FF52-E2CC06DF4C6D}"/>
              </a:ext>
            </a:extLst>
          </p:cNvPr>
          <p:cNvSpPr>
            <a:spLocks noGrp="1"/>
          </p:cNvSpPr>
          <p:nvPr>
            <p:ph type="title"/>
          </p:nvPr>
        </p:nvSpPr>
        <p:spPr>
          <a:xfrm>
            <a:off x="500150" y="365125"/>
            <a:ext cx="11407449" cy="1325563"/>
          </a:xfrm>
        </p:spPr>
        <p:txBody>
          <a:bodyPr anchor="ctr">
            <a:normAutofit/>
          </a:bodyPr>
          <a:lstStyle/>
          <a:p>
            <a:r>
              <a:rPr lang="nl-NL" dirty="0"/>
              <a:t>Wat is atletiek?</a:t>
            </a:r>
          </a:p>
        </p:txBody>
      </p:sp>
      <p:pic>
        <p:nvPicPr>
          <p:cNvPr id="7" name="Tijdelijke aanduiding voor inhoud 6">
            <a:extLst>
              <a:ext uri="{FF2B5EF4-FFF2-40B4-BE49-F238E27FC236}">
                <a16:creationId xmlns:a16="http://schemas.microsoft.com/office/drawing/2014/main" id="{3F7E9F31-5566-A96B-27E1-DEC10FEEDC2C}"/>
              </a:ext>
            </a:extLst>
          </p:cNvPr>
          <p:cNvPicPr>
            <a:picLocks noGrp="1" noChangeAspect="1"/>
          </p:cNvPicPr>
          <p:nvPr>
            <p:ph idx="1"/>
          </p:nvPr>
        </p:nvPicPr>
        <p:blipFill rotWithShape="1">
          <a:blip r:embed="rId2"/>
          <a:srcRect l="7136" r="135"/>
          <a:stretch/>
        </p:blipFill>
        <p:spPr>
          <a:xfrm>
            <a:off x="0" y="2420509"/>
            <a:ext cx="12192000" cy="4437491"/>
          </a:xfrm>
          <a:noFill/>
        </p:spPr>
      </p:pic>
      <p:sp>
        <p:nvSpPr>
          <p:cNvPr id="4" name="Tijdelijke aanduiding voor voettekst 3">
            <a:extLst>
              <a:ext uri="{FF2B5EF4-FFF2-40B4-BE49-F238E27FC236}">
                <a16:creationId xmlns:a16="http://schemas.microsoft.com/office/drawing/2014/main" id="{FCB4E110-F85E-9E4E-184D-8A3110A46CD0}"/>
              </a:ext>
            </a:extLst>
          </p:cNvPr>
          <p:cNvSpPr>
            <a:spLocks noGrp="1"/>
          </p:cNvSpPr>
          <p:nvPr>
            <p:ph type="ftr" sz="quarter" idx="11"/>
          </p:nvPr>
        </p:nvSpPr>
        <p:spPr>
          <a:xfrm>
            <a:off x="500151" y="6694349"/>
            <a:ext cx="11407449" cy="95387"/>
          </a:xfrm>
        </p:spPr>
        <p:txBody>
          <a:bodyPr anchor="ctr">
            <a:normAutofit fontScale="25000" lnSpcReduction="20000"/>
          </a:bodyPr>
          <a:lstStyle/>
          <a:p>
            <a:pPr algn="r">
              <a:lnSpc>
                <a:spcPct val="90000"/>
              </a:lnSpc>
              <a:spcAft>
                <a:spcPts val="600"/>
              </a:spcAft>
            </a:pPr>
            <a:r>
              <a:rPr lang="nl-NL" sz="200"/>
              <a:t>Voettekst</a:t>
            </a:r>
          </a:p>
        </p:txBody>
      </p:sp>
      <p:sp>
        <p:nvSpPr>
          <p:cNvPr id="5" name="Tijdelijke aanduiding voor dianummer 4">
            <a:extLst>
              <a:ext uri="{FF2B5EF4-FFF2-40B4-BE49-F238E27FC236}">
                <a16:creationId xmlns:a16="http://schemas.microsoft.com/office/drawing/2014/main" id="{2B93D8D0-0420-479B-3B81-CCE6805BE24E}"/>
              </a:ext>
            </a:extLst>
          </p:cNvPr>
          <p:cNvSpPr>
            <a:spLocks noGrp="1"/>
          </p:cNvSpPr>
          <p:nvPr>
            <p:ph type="sldNum" sz="quarter" idx="12"/>
          </p:nvPr>
        </p:nvSpPr>
        <p:spPr>
          <a:xfrm>
            <a:off x="11496120" y="49850"/>
            <a:ext cx="411480" cy="203198"/>
          </a:xfrm>
        </p:spPr>
        <p:txBody>
          <a:bodyPr anchor="ctr">
            <a:normAutofit/>
          </a:bodyPr>
          <a:lstStyle/>
          <a:p>
            <a:pPr>
              <a:lnSpc>
                <a:spcPct val="90000"/>
              </a:lnSpc>
              <a:spcAft>
                <a:spcPts val="600"/>
              </a:spcAft>
            </a:pPr>
            <a:fld id="{D8C3ED90-551A-4664-83CF-BDCE553D39C6}" type="slidenum">
              <a:rPr lang="nl-NL" sz="800" smtClean="0"/>
              <a:pPr>
                <a:lnSpc>
                  <a:spcPct val="90000"/>
                </a:lnSpc>
                <a:spcAft>
                  <a:spcPts val="600"/>
                </a:spcAft>
              </a:pPr>
              <a:t>7</a:t>
            </a:fld>
            <a:endParaRPr lang="nl-NL" sz="800"/>
          </a:p>
        </p:txBody>
      </p:sp>
      <p:sp>
        <p:nvSpPr>
          <p:cNvPr id="8" name="Tekstvak 7">
            <a:extLst>
              <a:ext uri="{FF2B5EF4-FFF2-40B4-BE49-F238E27FC236}">
                <a16:creationId xmlns:a16="http://schemas.microsoft.com/office/drawing/2014/main" id="{0703615E-9F48-3C89-4F4D-82480FB489E6}"/>
              </a:ext>
            </a:extLst>
          </p:cNvPr>
          <p:cNvSpPr txBox="1"/>
          <p:nvPr/>
        </p:nvSpPr>
        <p:spPr>
          <a:xfrm>
            <a:off x="379379" y="1536970"/>
            <a:ext cx="11528220" cy="646331"/>
          </a:xfrm>
          <a:prstGeom prst="rect">
            <a:avLst/>
          </a:prstGeom>
          <a:noFill/>
        </p:spPr>
        <p:txBody>
          <a:bodyPr wrap="square" rtlCol="0">
            <a:spAutoFit/>
          </a:bodyPr>
          <a:lstStyle/>
          <a:p>
            <a:r>
              <a:rPr lang="nl-NL" dirty="0"/>
              <a:t>Atletiek is best een ingewikkelde sport. Binnen de atletiek kennen we drie hoofdonderdelen; lopen, springen en werpen. Hieronder vallen een heleboel andere onderdelen, ook wel disciplines:</a:t>
            </a:r>
          </a:p>
        </p:txBody>
      </p:sp>
    </p:spTree>
    <p:extLst>
      <p:ext uri="{BB962C8B-B14F-4D97-AF65-F5344CB8AC3E}">
        <p14:creationId xmlns:p14="http://schemas.microsoft.com/office/powerpoint/2010/main" val="3214146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C7D919-672B-64A7-C8FB-D5A07F42A9E2}"/>
              </a:ext>
            </a:extLst>
          </p:cNvPr>
          <p:cNvSpPr>
            <a:spLocks noGrp="1"/>
          </p:cNvSpPr>
          <p:nvPr>
            <p:ph type="title"/>
          </p:nvPr>
        </p:nvSpPr>
        <p:spPr/>
        <p:txBody>
          <a:bodyPr/>
          <a:lstStyle/>
          <a:p>
            <a:r>
              <a:rPr lang="nl-NL" dirty="0"/>
              <a:t>Wat is atletiek?</a:t>
            </a:r>
          </a:p>
        </p:txBody>
      </p:sp>
      <p:sp>
        <p:nvSpPr>
          <p:cNvPr id="3" name="Tijdelijke aanduiding voor inhoud 2">
            <a:extLst>
              <a:ext uri="{FF2B5EF4-FFF2-40B4-BE49-F238E27FC236}">
                <a16:creationId xmlns:a16="http://schemas.microsoft.com/office/drawing/2014/main" id="{2A8C2A5D-8EBE-0695-9DE8-70CE3DFA5F36}"/>
              </a:ext>
            </a:extLst>
          </p:cNvPr>
          <p:cNvSpPr>
            <a:spLocks noGrp="1"/>
          </p:cNvSpPr>
          <p:nvPr>
            <p:ph idx="1"/>
          </p:nvPr>
        </p:nvSpPr>
        <p:spPr/>
        <p:txBody>
          <a:bodyPr/>
          <a:lstStyle/>
          <a:p>
            <a:r>
              <a:rPr lang="nl-NL" dirty="0"/>
              <a:t>Atletiek is zowel een individuele als een teamsport</a:t>
            </a:r>
          </a:p>
          <a:p>
            <a:r>
              <a:rPr lang="nl-NL" dirty="0"/>
              <a:t>Atletiekbaan:</a:t>
            </a:r>
          </a:p>
          <a:p>
            <a:pPr lvl="1"/>
            <a:r>
              <a:rPr lang="nl-NL" dirty="0"/>
              <a:t>400m rondbaan</a:t>
            </a:r>
          </a:p>
          <a:p>
            <a:pPr lvl="1"/>
            <a:r>
              <a:rPr lang="nl-NL" dirty="0"/>
              <a:t>Technische onderdelen op het middenterrein (soms ook rondom de baan)</a:t>
            </a:r>
          </a:p>
          <a:p>
            <a:pPr lvl="1"/>
            <a:r>
              <a:rPr lang="nl-NL" dirty="0"/>
              <a:t>Looprichting linksom</a:t>
            </a:r>
          </a:p>
          <a:p>
            <a:pPr lvl="1"/>
            <a:endParaRPr lang="nl-NL" dirty="0"/>
          </a:p>
          <a:p>
            <a:r>
              <a:rPr lang="nl-NL" dirty="0"/>
              <a:t>Welke wedstrijden hebben we?</a:t>
            </a:r>
          </a:p>
          <a:p>
            <a:pPr lvl="1"/>
            <a:r>
              <a:rPr lang="nl-NL" dirty="0"/>
              <a:t>..</a:t>
            </a:r>
          </a:p>
          <a:p>
            <a:pPr marL="541338" lvl="1" indent="0">
              <a:buNone/>
            </a:pPr>
            <a:endParaRPr lang="nl-NL" dirty="0"/>
          </a:p>
        </p:txBody>
      </p:sp>
      <p:sp>
        <p:nvSpPr>
          <p:cNvPr id="4" name="Tijdelijke aanduiding voor voettekst 3">
            <a:extLst>
              <a:ext uri="{FF2B5EF4-FFF2-40B4-BE49-F238E27FC236}">
                <a16:creationId xmlns:a16="http://schemas.microsoft.com/office/drawing/2014/main" id="{7D0735E6-73E7-1F07-2802-7362590FB7A3}"/>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633AE388-C729-25C3-A33E-12ED93425D75}"/>
              </a:ext>
            </a:extLst>
          </p:cNvPr>
          <p:cNvSpPr>
            <a:spLocks noGrp="1"/>
          </p:cNvSpPr>
          <p:nvPr>
            <p:ph type="sldNum" sz="quarter" idx="12"/>
          </p:nvPr>
        </p:nvSpPr>
        <p:spPr/>
        <p:txBody>
          <a:bodyPr/>
          <a:lstStyle/>
          <a:p>
            <a:fld id="{D8C3ED90-551A-4664-83CF-BDCE553D39C6}" type="slidenum">
              <a:rPr lang="nl-NL" smtClean="0"/>
              <a:pPr/>
              <a:t>8</a:t>
            </a:fld>
            <a:endParaRPr lang="nl-NL" dirty="0"/>
          </a:p>
        </p:txBody>
      </p:sp>
    </p:spTree>
    <p:extLst>
      <p:ext uri="{BB962C8B-B14F-4D97-AF65-F5344CB8AC3E}">
        <p14:creationId xmlns:p14="http://schemas.microsoft.com/office/powerpoint/2010/main" val="778377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316880-BF58-AADF-9BCD-91A7AC5250F1}"/>
              </a:ext>
            </a:extLst>
          </p:cNvPr>
          <p:cNvSpPr>
            <a:spLocks noGrp="1"/>
          </p:cNvSpPr>
          <p:nvPr>
            <p:ph type="title"/>
          </p:nvPr>
        </p:nvSpPr>
        <p:spPr/>
        <p:txBody>
          <a:bodyPr/>
          <a:lstStyle/>
          <a:p>
            <a:r>
              <a:rPr lang="nl-NL" dirty="0"/>
              <a:t>Website en app</a:t>
            </a:r>
          </a:p>
        </p:txBody>
      </p:sp>
      <p:sp>
        <p:nvSpPr>
          <p:cNvPr id="3" name="Tijdelijke aanduiding voor inhoud 2">
            <a:extLst>
              <a:ext uri="{FF2B5EF4-FFF2-40B4-BE49-F238E27FC236}">
                <a16:creationId xmlns:a16="http://schemas.microsoft.com/office/drawing/2014/main" id="{E4FE6917-0F46-49C3-4A00-31524017C9D8}"/>
              </a:ext>
            </a:extLst>
          </p:cNvPr>
          <p:cNvSpPr>
            <a:spLocks noGrp="1"/>
          </p:cNvSpPr>
          <p:nvPr>
            <p:ph idx="1"/>
          </p:nvPr>
        </p:nvSpPr>
        <p:spPr/>
        <p:txBody>
          <a:bodyPr/>
          <a:lstStyle/>
          <a:p>
            <a:pPr marL="0" indent="0">
              <a:buNone/>
            </a:pPr>
            <a:r>
              <a:rPr lang="nl-NL" dirty="0">
                <a:highlight>
                  <a:srgbClr val="FFFF00"/>
                </a:highlight>
              </a:rPr>
              <a:t>Veel clubs werken met een eigen omgeving online of via een app waar leden en vrijwilligers kunnen inloggen. Vertel hier meer over, zodat ouders weten welke informatie ze waar kunnen vinden. En ook waar ze hun kind eventueel kunnen opgeven voor wedstrijden en andere activiteiten.</a:t>
            </a:r>
          </a:p>
        </p:txBody>
      </p:sp>
      <p:sp>
        <p:nvSpPr>
          <p:cNvPr id="4" name="Tijdelijke aanduiding voor voettekst 3">
            <a:extLst>
              <a:ext uri="{FF2B5EF4-FFF2-40B4-BE49-F238E27FC236}">
                <a16:creationId xmlns:a16="http://schemas.microsoft.com/office/drawing/2014/main" id="{672A4E12-8B57-A751-B5CE-36702CCC732F}"/>
              </a:ext>
            </a:extLst>
          </p:cNvPr>
          <p:cNvSpPr>
            <a:spLocks noGrp="1"/>
          </p:cNvSpPr>
          <p:nvPr>
            <p:ph type="ftr" sz="quarter" idx="11"/>
          </p:nvPr>
        </p:nvSpPr>
        <p:spPr/>
        <p:txBody>
          <a:bodyPr/>
          <a:lstStyle/>
          <a:p>
            <a:pPr algn="r"/>
            <a:r>
              <a:rPr lang="nl-NL"/>
              <a:t>Voettekst</a:t>
            </a:r>
            <a:endParaRPr lang="nl-NL" dirty="0"/>
          </a:p>
        </p:txBody>
      </p:sp>
      <p:sp>
        <p:nvSpPr>
          <p:cNvPr id="5" name="Tijdelijke aanduiding voor dianummer 4">
            <a:extLst>
              <a:ext uri="{FF2B5EF4-FFF2-40B4-BE49-F238E27FC236}">
                <a16:creationId xmlns:a16="http://schemas.microsoft.com/office/drawing/2014/main" id="{DDFA8B0D-4403-4A45-A648-3682A6B891D0}"/>
              </a:ext>
            </a:extLst>
          </p:cNvPr>
          <p:cNvSpPr>
            <a:spLocks noGrp="1"/>
          </p:cNvSpPr>
          <p:nvPr>
            <p:ph type="sldNum" sz="quarter" idx="12"/>
          </p:nvPr>
        </p:nvSpPr>
        <p:spPr/>
        <p:txBody>
          <a:bodyPr/>
          <a:lstStyle/>
          <a:p>
            <a:fld id="{D8C3ED90-551A-4664-83CF-BDCE553D39C6}" type="slidenum">
              <a:rPr lang="nl-NL" smtClean="0"/>
              <a:pPr/>
              <a:t>9</a:t>
            </a:fld>
            <a:endParaRPr lang="nl-NL" dirty="0"/>
          </a:p>
        </p:txBody>
      </p:sp>
    </p:spTree>
    <p:extLst>
      <p:ext uri="{BB962C8B-B14F-4D97-AF65-F5344CB8AC3E}">
        <p14:creationId xmlns:p14="http://schemas.microsoft.com/office/powerpoint/2010/main" val="3824192517"/>
      </p:ext>
    </p:extLst>
  </p:cSld>
  <p:clrMapOvr>
    <a:masterClrMapping/>
  </p:clrMapOvr>
</p:sld>
</file>

<file path=ppt/theme/theme1.xml><?xml version="1.0" encoding="utf-8"?>
<a:theme xmlns:a="http://schemas.openxmlformats.org/drawingml/2006/main" name="1_AU_Titelpaginas">
  <a:themeElements>
    <a:clrScheme name="Atletiekunie">
      <a:dk1>
        <a:sysClr val="windowText" lastClr="000000"/>
      </a:dk1>
      <a:lt1>
        <a:sysClr val="window" lastClr="FFFFFF"/>
      </a:lt1>
      <a:dk2>
        <a:srgbClr val="757070"/>
      </a:dk2>
      <a:lt2>
        <a:srgbClr val="E7E6E6"/>
      </a:lt2>
      <a:accent1>
        <a:srgbClr val="757070"/>
      </a:accent1>
      <a:accent2>
        <a:srgbClr val="EA7500"/>
      </a:accent2>
      <a:accent3>
        <a:srgbClr val="A5A5A5"/>
      </a:accent3>
      <a:accent4>
        <a:srgbClr val="FF9429"/>
      </a:accent4>
      <a:accent5>
        <a:srgbClr val="FFC081"/>
      </a:accent5>
      <a:accent6>
        <a:srgbClr val="FFE0C1"/>
      </a:accent6>
      <a:hlink>
        <a:srgbClr val="002060"/>
      </a:hlink>
      <a:folHlink>
        <a:srgbClr val="EA7500"/>
      </a:folHlink>
    </a:clrScheme>
    <a:fontScheme name="AU_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 informatie ouders_231031" id="{9B19BF07-6A4B-4DA3-99CE-F9E3CFD41371}" vid="{AF43A8DB-5C53-4494-980B-665946498018}"/>
    </a:ext>
  </a:extLst>
</a:theme>
</file>

<file path=ppt/theme/theme2.xml><?xml version="1.0" encoding="utf-8"?>
<a:theme xmlns:a="http://schemas.openxmlformats.org/drawingml/2006/main" name="2_AU_PP_paginas_wit">
  <a:themeElements>
    <a:clrScheme name="Atletiekunie">
      <a:dk1>
        <a:sysClr val="windowText" lastClr="000000"/>
      </a:dk1>
      <a:lt1>
        <a:sysClr val="window" lastClr="FFFFFF"/>
      </a:lt1>
      <a:dk2>
        <a:srgbClr val="757070"/>
      </a:dk2>
      <a:lt2>
        <a:srgbClr val="E7E6E6"/>
      </a:lt2>
      <a:accent1>
        <a:srgbClr val="757070"/>
      </a:accent1>
      <a:accent2>
        <a:srgbClr val="EA7500"/>
      </a:accent2>
      <a:accent3>
        <a:srgbClr val="A5A5A5"/>
      </a:accent3>
      <a:accent4>
        <a:srgbClr val="FF9429"/>
      </a:accent4>
      <a:accent5>
        <a:srgbClr val="FFC081"/>
      </a:accent5>
      <a:accent6>
        <a:srgbClr val="FFE0C1"/>
      </a:accent6>
      <a:hlink>
        <a:srgbClr val="002060"/>
      </a:hlink>
      <a:folHlink>
        <a:srgbClr val="EA7500"/>
      </a:folHlink>
    </a:clrScheme>
    <a:fontScheme name="AU_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 informatie ouders_231031" id="{9B19BF07-6A4B-4DA3-99CE-F9E3CFD41371}" vid="{30EE9FE7-466D-410F-8727-D3880E4F7FC6}"/>
    </a:ext>
  </a:extLst>
</a:theme>
</file>

<file path=ppt/theme/theme3.xml><?xml version="1.0" encoding="utf-8"?>
<a:theme xmlns:a="http://schemas.openxmlformats.org/drawingml/2006/main" name="3_AU_PP_paginas_oranje">
  <a:themeElements>
    <a:clrScheme name="Atletiekunie">
      <a:dk1>
        <a:sysClr val="windowText" lastClr="000000"/>
      </a:dk1>
      <a:lt1>
        <a:sysClr val="window" lastClr="FFFFFF"/>
      </a:lt1>
      <a:dk2>
        <a:srgbClr val="757070"/>
      </a:dk2>
      <a:lt2>
        <a:srgbClr val="E7E6E6"/>
      </a:lt2>
      <a:accent1>
        <a:srgbClr val="757070"/>
      </a:accent1>
      <a:accent2>
        <a:srgbClr val="EA7500"/>
      </a:accent2>
      <a:accent3>
        <a:srgbClr val="A5A5A5"/>
      </a:accent3>
      <a:accent4>
        <a:srgbClr val="FF9429"/>
      </a:accent4>
      <a:accent5>
        <a:srgbClr val="FFC081"/>
      </a:accent5>
      <a:accent6>
        <a:srgbClr val="FFE0C1"/>
      </a:accent6>
      <a:hlink>
        <a:srgbClr val="002060"/>
      </a:hlink>
      <a:folHlink>
        <a:srgbClr val="EA7500"/>
      </a:folHlink>
    </a:clrScheme>
    <a:fontScheme name="AU_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 informatie ouders_231031" id="{9B19BF07-6A4B-4DA3-99CE-F9E3CFD41371}" vid="{3C442B3A-5B94-487F-8AC5-2BED5B744C5A}"/>
    </a:ext>
  </a:extLst>
</a:theme>
</file>

<file path=ppt/theme/theme4.xml><?xml version="1.0" encoding="utf-8"?>
<a:theme xmlns:a="http://schemas.openxmlformats.org/drawingml/2006/main" name="4_AU_Foto_dias">
  <a:themeElements>
    <a:clrScheme name="Atletiekunie">
      <a:dk1>
        <a:sysClr val="windowText" lastClr="000000"/>
      </a:dk1>
      <a:lt1>
        <a:sysClr val="window" lastClr="FFFFFF"/>
      </a:lt1>
      <a:dk2>
        <a:srgbClr val="757070"/>
      </a:dk2>
      <a:lt2>
        <a:srgbClr val="E7E6E6"/>
      </a:lt2>
      <a:accent1>
        <a:srgbClr val="757070"/>
      </a:accent1>
      <a:accent2>
        <a:srgbClr val="EA7500"/>
      </a:accent2>
      <a:accent3>
        <a:srgbClr val="A5A5A5"/>
      </a:accent3>
      <a:accent4>
        <a:srgbClr val="FF9429"/>
      </a:accent4>
      <a:accent5>
        <a:srgbClr val="FFC081"/>
      </a:accent5>
      <a:accent6>
        <a:srgbClr val="FFE0C1"/>
      </a:accent6>
      <a:hlink>
        <a:srgbClr val="002060"/>
      </a:hlink>
      <a:folHlink>
        <a:srgbClr val="EA7500"/>
      </a:folHlink>
    </a:clrScheme>
    <a:fontScheme name="AU_P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mat informatie ouders_231031" id="{9B19BF07-6A4B-4DA3-99CE-F9E3CFD41371}" vid="{A1C2079A-59E1-4359-BF9E-B642DE166C6D}"/>
    </a:ext>
  </a:extLst>
</a:theme>
</file>

<file path=ppt/theme/theme5.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6306a41-54fb-4365-94c1-8a306897e491" xsi:nil="true"/>
    <lcf76f155ced4ddcb4097134ff3c332f xmlns="d7d8240c-bf0f-4b7d-b0d2-9866af90b8c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C9742B5B55AF4D81ADF032C87E0AA1" ma:contentTypeVersion="14" ma:contentTypeDescription="Een nieuw document maken." ma:contentTypeScope="" ma:versionID="7651ce95e62d7c83c15c65abb1184913">
  <xsd:schema xmlns:xsd="http://www.w3.org/2001/XMLSchema" xmlns:xs="http://www.w3.org/2001/XMLSchema" xmlns:p="http://schemas.microsoft.com/office/2006/metadata/properties" xmlns:ns2="d7d8240c-bf0f-4b7d-b0d2-9866af90b8c7" xmlns:ns3="76306a41-54fb-4365-94c1-8a306897e491" targetNamespace="http://schemas.microsoft.com/office/2006/metadata/properties" ma:root="true" ma:fieldsID="7563da1f4298944373055395a37d1159" ns2:_="" ns3:_="">
    <xsd:import namespace="d7d8240c-bf0f-4b7d-b0d2-9866af90b8c7"/>
    <xsd:import namespace="76306a41-54fb-4365-94c1-8a306897e49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d8240c-bf0f-4b7d-b0d2-9866af90b8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Afbeeldingtags" ma:readOnly="false" ma:fieldId="{5cf76f15-5ced-4ddc-b409-7134ff3c332f}" ma:taxonomyMulti="true" ma:sspId="1a7f3459-421b-4118-be79-4522e161baf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306a41-54fb-4365-94c1-8a306897e49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0" nillable="true" ma:displayName="Taxonomy Catch All Column" ma:hidden="true" ma:list="{e26e5b75-8aec-4de6-9c1e-3fe274b1cfed}" ma:internalName="TaxCatchAll" ma:showField="CatchAllData" ma:web="76306a41-54fb-4365-94c1-8a306897e4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FAA0AB-3562-467E-BD88-586D3EF4BF13}">
  <ds:schemaRefs>
    <ds:schemaRef ds:uri="http://purl.org/dc/dcmitype/"/>
    <ds:schemaRef ds:uri="http://www.w3.org/XML/1998/namespace"/>
    <ds:schemaRef ds:uri="http://schemas.microsoft.com/office/2006/documentManagement/types"/>
    <ds:schemaRef ds:uri="http://schemas.microsoft.com/office/2006/metadata/properties"/>
    <ds:schemaRef ds:uri="http://schemas.openxmlformats.org/package/2006/metadata/core-properties"/>
    <ds:schemaRef ds:uri="http://schemas.microsoft.com/office/infopath/2007/PartnerControls"/>
    <ds:schemaRef ds:uri="http://purl.org/dc/terms/"/>
    <ds:schemaRef ds:uri="76306a41-54fb-4365-94c1-8a306897e491"/>
    <ds:schemaRef ds:uri="d7d8240c-bf0f-4b7d-b0d2-9866af90b8c7"/>
    <ds:schemaRef ds:uri="http://purl.org/dc/elements/1.1/"/>
  </ds:schemaRefs>
</ds:datastoreItem>
</file>

<file path=customXml/itemProps2.xml><?xml version="1.0" encoding="utf-8"?>
<ds:datastoreItem xmlns:ds="http://schemas.openxmlformats.org/officeDocument/2006/customXml" ds:itemID="{A3D588E0-D213-4AA6-8C9F-A2A89FC04383}">
  <ds:schemaRefs>
    <ds:schemaRef ds:uri="http://schemas.microsoft.com/sharepoint/v3/contenttype/forms"/>
  </ds:schemaRefs>
</ds:datastoreItem>
</file>

<file path=customXml/itemProps3.xml><?xml version="1.0" encoding="utf-8"?>
<ds:datastoreItem xmlns:ds="http://schemas.openxmlformats.org/officeDocument/2006/customXml" ds:itemID="{A8AF3133-19A2-4653-8B74-E311BE53F3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d8240c-bf0f-4b7d-b0d2-9866af90b8c7"/>
    <ds:schemaRef ds:uri="76306a41-54fb-4365-94c1-8a306897e4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Format informatie ouders_231031</Template>
  <TotalTime>193</TotalTime>
  <Words>480</Words>
  <Application>Microsoft Office PowerPoint</Application>
  <PresentationFormat>Breedbeeld</PresentationFormat>
  <Paragraphs>83</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4</vt:i4>
      </vt:variant>
      <vt:variant>
        <vt:lpstr>Diatitels</vt:lpstr>
      </vt:variant>
      <vt:variant>
        <vt:i4>12</vt:i4>
      </vt:variant>
    </vt:vector>
  </HeadingPairs>
  <TitlesOfParts>
    <vt:vector size="20" baseType="lpstr">
      <vt:lpstr>Arial</vt:lpstr>
      <vt:lpstr>Roboto</vt:lpstr>
      <vt:lpstr>Wingdings</vt:lpstr>
      <vt:lpstr>Wingdings 3</vt:lpstr>
      <vt:lpstr>1_AU_Titelpaginas</vt:lpstr>
      <vt:lpstr>2_AU_PP_paginas_wit</vt:lpstr>
      <vt:lpstr>3_AU_PP_paginas_oranje</vt:lpstr>
      <vt:lpstr>4_AU_Foto_dias</vt:lpstr>
      <vt:lpstr>Welkom bij {clubnaam}</vt:lpstr>
      <vt:lpstr>Wat gaan we doen?</vt:lpstr>
      <vt:lpstr>De accommodatie in vogelvlucht</vt:lpstr>
      <vt:lpstr>Huisregels</vt:lpstr>
      <vt:lpstr>Vertrouwenscontactpersoon</vt:lpstr>
      <vt:lpstr>{Clubnaam} in het kort</vt:lpstr>
      <vt:lpstr>Wat is atletiek?</vt:lpstr>
      <vt:lpstr>Wat is atletiek?</vt:lpstr>
      <vt:lpstr>Website en app</vt:lpstr>
      <vt:lpstr>Wat kunnen ouders doen?</vt:lpstr>
      <vt:lpstr>Vragen?</vt:lpstr>
      <vt:lpstr>Rondje om de baan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bij {clubnaam}</dc:title>
  <dc:creator>Anke te Boekhorst</dc:creator>
  <cp:lastModifiedBy>Anke te Boekhorst</cp:lastModifiedBy>
  <cp:revision>1</cp:revision>
  <dcterms:created xsi:type="dcterms:W3CDTF">2023-11-06T13:58:28Z</dcterms:created>
  <dcterms:modified xsi:type="dcterms:W3CDTF">2023-12-05T11:29:05Z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0x010100B8C9742B5B55AF4D81ADF032C87E0AA1</vt:lpwstr>
  </property>
  <property fmtid="{D5CDD505-2E9C-101B-9397-08002B2CF9AE}" pid="3" name="Order">
    <vt:r8>16400</vt:r8>
  </property>
  <property fmtid="{D5CDD505-2E9C-101B-9397-08002B2CF9AE}" pid="4" name="MediaServiceImageTags">
    <vt:lpwstr/>
  </property>
</Properties>
</file>